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media/image32.jpg" ContentType="image/png"/>
  <Override PartName="/ppt/theme/themeOverride2.xml" ContentType="application/vnd.openxmlformats-officedocument.themeOverr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4"/>
  </p:notesMasterIdLst>
  <p:handoutMasterIdLst>
    <p:handoutMasterId r:id="rId65"/>
  </p:handoutMasterIdLst>
  <p:sldIdLst>
    <p:sldId id="294" r:id="rId2"/>
    <p:sldId id="352" r:id="rId3"/>
    <p:sldId id="321" r:id="rId4"/>
    <p:sldId id="319" r:id="rId5"/>
    <p:sldId id="353" r:id="rId6"/>
    <p:sldId id="348" r:id="rId7"/>
    <p:sldId id="392" r:id="rId8"/>
    <p:sldId id="389" r:id="rId9"/>
    <p:sldId id="354" r:id="rId10"/>
    <p:sldId id="323" r:id="rId11"/>
    <p:sldId id="324" r:id="rId12"/>
    <p:sldId id="325" r:id="rId13"/>
    <p:sldId id="344" r:id="rId14"/>
    <p:sldId id="345" r:id="rId15"/>
    <p:sldId id="326" r:id="rId16"/>
    <p:sldId id="329" r:id="rId17"/>
    <p:sldId id="330" r:id="rId18"/>
    <p:sldId id="331" r:id="rId19"/>
    <p:sldId id="334" r:id="rId20"/>
    <p:sldId id="349" r:id="rId21"/>
    <p:sldId id="373" r:id="rId22"/>
    <p:sldId id="355" r:id="rId23"/>
    <p:sldId id="381" r:id="rId24"/>
    <p:sldId id="359" r:id="rId25"/>
    <p:sldId id="360" r:id="rId26"/>
    <p:sldId id="361" r:id="rId27"/>
    <p:sldId id="362" r:id="rId28"/>
    <p:sldId id="335" r:id="rId29"/>
    <p:sldId id="382" r:id="rId30"/>
    <p:sldId id="346" r:id="rId31"/>
    <p:sldId id="340" r:id="rId32"/>
    <p:sldId id="347" r:id="rId33"/>
    <p:sldId id="338" r:id="rId34"/>
    <p:sldId id="383" r:id="rId35"/>
    <p:sldId id="363" r:id="rId36"/>
    <p:sldId id="337" r:id="rId37"/>
    <p:sldId id="384" r:id="rId38"/>
    <p:sldId id="364" r:id="rId39"/>
    <p:sldId id="365" r:id="rId40"/>
    <p:sldId id="385" r:id="rId41"/>
    <p:sldId id="380" r:id="rId42"/>
    <p:sldId id="339" r:id="rId43"/>
    <p:sldId id="342" r:id="rId44"/>
    <p:sldId id="386" r:id="rId45"/>
    <p:sldId id="341" r:id="rId46"/>
    <p:sldId id="343" r:id="rId47"/>
    <p:sldId id="378" r:id="rId48"/>
    <p:sldId id="375" r:id="rId49"/>
    <p:sldId id="376" r:id="rId50"/>
    <p:sldId id="377" r:id="rId51"/>
    <p:sldId id="366" r:id="rId52"/>
    <p:sldId id="367" r:id="rId53"/>
    <p:sldId id="368" r:id="rId54"/>
    <p:sldId id="369" r:id="rId55"/>
    <p:sldId id="371" r:id="rId56"/>
    <p:sldId id="372" r:id="rId57"/>
    <p:sldId id="387" r:id="rId58"/>
    <p:sldId id="388" r:id="rId59"/>
    <p:sldId id="350" r:id="rId60"/>
    <p:sldId id="390" r:id="rId61"/>
    <p:sldId id="391" r:id="rId62"/>
    <p:sldId id="351" r:id="rId63"/>
  </p:sldIdLst>
  <p:sldSz cx="12192000" cy="6858000"/>
  <p:notesSz cx="6669088" cy="9926638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6A6A6"/>
    <a:srgbClr val="F2F2F2"/>
    <a:srgbClr val="FF0066"/>
    <a:srgbClr val="5B9BD5"/>
    <a:srgbClr val="FFFFCC"/>
    <a:srgbClr val="FFFFFF"/>
    <a:srgbClr val="00638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155" autoAdjust="0"/>
    <p:restoredTop sz="70990" autoAdjust="0"/>
  </p:normalViewPr>
  <p:slideViewPr>
    <p:cSldViewPr>
      <p:cViewPr varScale="1">
        <p:scale>
          <a:sx n="63" d="100"/>
          <a:sy n="63" d="100"/>
        </p:scale>
        <p:origin x="-2080" y="-10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24" y="1848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notesMaster" Target="notesMasters/notesMaster1.xml"/><Relationship Id="rId65" Type="http://schemas.openxmlformats.org/officeDocument/2006/relationships/handoutMaster" Target="handoutMasters/handoutMaster1.xml"/><Relationship Id="rId66" Type="http://schemas.openxmlformats.org/officeDocument/2006/relationships/printerSettings" Target="printerSettings/printerSettings1.bin"/><Relationship Id="rId67" Type="http://schemas.openxmlformats.org/officeDocument/2006/relationships/presProps" Target="presProps.xml"/><Relationship Id="rId68" Type="http://schemas.openxmlformats.org/officeDocument/2006/relationships/viewProps" Target="viewProps.xml"/><Relationship Id="rId69" Type="http://schemas.openxmlformats.org/officeDocument/2006/relationships/theme" Target="theme/theme1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D904C8C-147A-4225-A6F4-3365612C5E68}" type="doc">
      <dgm:prSet loTypeId="urn:microsoft.com/office/officeart/2005/8/layout/chevron2" loCatId="list" qsTypeId="urn:microsoft.com/office/officeart/2005/8/quickstyle/simple2" qsCatId="simple" csTypeId="urn:microsoft.com/office/officeart/2005/8/colors/colorful3" csCatId="colorful" phldr="1"/>
      <dgm:spPr/>
      <dgm:t>
        <a:bodyPr/>
        <a:lstStyle/>
        <a:p>
          <a:endParaRPr lang="fr-FR"/>
        </a:p>
      </dgm:t>
    </dgm:pt>
    <dgm:pt modelId="{927853DF-AAB9-491E-8C2E-1048771D3D05}">
      <dgm:prSet phldrT="[Texte]"/>
      <dgm:spPr/>
      <dgm:t>
        <a:bodyPr/>
        <a:lstStyle/>
        <a:p>
          <a:r>
            <a:rPr lang="fr-FR" dirty="0" smtClean="0"/>
            <a:t>1991</a:t>
          </a:r>
          <a:endParaRPr lang="fr-FR" dirty="0"/>
        </a:p>
      </dgm:t>
    </dgm:pt>
    <dgm:pt modelId="{FA2F6990-C42B-4EC8-9E5F-D8B48EF6214B}" type="parTrans" cxnId="{49F42180-4584-4F63-95C4-484467446D08}">
      <dgm:prSet/>
      <dgm:spPr/>
      <dgm:t>
        <a:bodyPr/>
        <a:lstStyle/>
        <a:p>
          <a:endParaRPr lang="fr-FR"/>
        </a:p>
      </dgm:t>
    </dgm:pt>
    <dgm:pt modelId="{006D7819-B9D7-4C06-B064-DC7B7D3CA78C}" type="sibTrans" cxnId="{49F42180-4584-4F63-95C4-484467446D08}">
      <dgm:prSet/>
      <dgm:spPr/>
      <dgm:t>
        <a:bodyPr/>
        <a:lstStyle/>
        <a:p>
          <a:endParaRPr lang="fr-FR"/>
        </a:p>
      </dgm:t>
    </dgm:pt>
    <dgm:pt modelId="{4150369F-1770-4123-9CF9-C5B24FDA5B0F}">
      <dgm:prSet phldrT="[Texte]"/>
      <dgm:spPr/>
      <dgm:t>
        <a:bodyPr/>
        <a:lstStyle/>
        <a:p>
          <a:r>
            <a:rPr lang="fr-FR" dirty="0" smtClean="0"/>
            <a:t>HTML</a:t>
          </a:r>
          <a:endParaRPr lang="fr-FR" dirty="0"/>
        </a:p>
      </dgm:t>
    </dgm:pt>
    <dgm:pt modelId="{C4F8F018-5416-47B6-9348-BB2DFC219FF6}" type="parTrans" cxnId="{485F8A8C-9721-4214-AA49-52B771D06CEC}">
      <dgm:prSet/>
      <dgm:spPr/>
      <dgm:t>
        <a:bodyPr/>
        <a:lstStyle/>
        <a:p>
          <a:endParaRPr lang="fr-FR"/>
        </a:p>
      </dgm:t>
    </dgm:pt>
    <dgm:pt modelId="{4B97A59F-6ADB-4CC2-82DB-06D7D9EBC8CA}" type="sibTrans" cxnId="{485F8A8C-9721-4214-AA49-52B771D06CEC}">
      <dgm:prSet/>
      <dgm:spPr/>
      <dgm:t>
        <a:bodyPr/>
        <a:lstStyle/>
        <a:p>
          <a:endParaRPr lang="fr-FR"/>
        </a:p>
      </dgm:t>
    </dgm:pt>
    <dgm:pt modelId="{24AC3E27-047E-487E-9600-7B87FF9FB545}">
      <dgm:prSet phldrT="[Texte]"/>
      <dgm:spPr/>
      <dgm:t>
        <a:bodyPr/>
        <a:lstStyle/>
        <a:p>
          <a:r>
            <a:rPr lang="fr-FR" dirty="0" smtClean="0"/>
            <a:t>Le web devient public</a:t>
          </a:r>
          <a:endParaRPr lang="fr-FR" dirty="0"/>
        </a:p>
      </dgm:t>
    </dgm:pt>
    <dgm:pt modelId="{73F24FBD-78D1-4A53-80A0-4F186F25362C}" type="parTrans" cxnId="{66CEECF2-4AC7-48D9-8C45-4600404BCB10}">
      <dgm:prSet/>
      <dgm:spPr/>
      <dgm:t>
        <a:bodyPr/>
        <a:lstStyle/>
        <a:p>
          <a:endParaRPr lang="fr-FR"/>
        </a:p>
      </dgm:t>
    </dgm:pt>
    <dgm:pt modelId="{305C383D-D151-4DC5-9B36-3A87FDB639BF}" type="sibTrans" cxnId="{66CEECF2-4AC7-48D9-8C45-4600404BCB10}">
      <dgm:prSet/>
      <dgm:spPr/>
      <dgm:t>
        <a:bodyPr/>
        <a:lstStyle/>
        <a:p>
          <a:endParaRPr lang="fr-FR"/>
        </a:p>
      </dgm:t>
    </dgm:pt>
    <dgm:pt modelId="{9F3E2795-EAF4-43E4-B610-42404584F58C}">
      <dgm:prSet phldrT="[Texte]"/>
      <dgm:spPr/>
      <dgm:t>
        <a:bodyPr/>
        <a:lstStyle/>
        <a:p>
          <a:r>
            <a:rPr lang="fr-FR" dirty="0" smtClean="0"/>
            <a:t>1994</a:t>
          </a:r>
          <a:endParaRPr lang="fr-FR" dirty="0"/>
        </a:p>
      </dgm:t>
    </dgm:pt>
    <dgm:pt modelId="{DB443B1D-76F5-46E6-8ECF-DD2C8FCFBB92}" type="parTrans" cxnId="{920C81B5-0ADF-4F1B-A70B-F67DED515401}">
      <dgm:prSet/>
      <dgm:spPr/>
      <dgm:t>
        <a:bodyPr/>
        <a:lstStyle/>
        <a:p>
          <a:endParaRPr lang="fr-FR"/>
        </a:p>
      </dgm:t>
    </dgm:pt>
    <dgm:pt modelId="{13F44747-FE79-4FB2-84F6-566D91515FCC}" type="sibTrans" cxnId="{920C81B5-0ADF-4F1B-A70B-F67DED515401}">
      <dgm:prSet/>
      <dgm:spPr/>
      <dgm:t>
        <a:bodyPr/>
        <a:lstStyle/>
        <a:p>
          <a:endParaRPr lang="fr-FR"/>
        </a:p>
      </dgm:t>
    </dgm:pt>
    <dgm:pt modelId="{D74B2501-844A-47AD-9E47-246C5BC2367D}">
      <dgm:prSet phldrT="[Texte]"/>
      <dgm:spPr/>
      <dgm:t>
        <a:bodyPr/>
        <a:lstStyle/>
        <a:p>
          <a:r>
            <a:rPr lang="fr-FR" dirty="0" smtClean="0"/>
            <a:t>HTML 2 et Netscape 1.0</a:t>
          </a:r>
          <a:endParaRPr lang="fr-FR" dirty="0"/>
        </a:p>
      </dgm:t>
    </dgm:pt>
    <dgm:pt modelId="{5EEDD444-6E98-43E5-BB62-58719ECBF37F}" type="parTrans" cxnId="{475E5746-2D30-4288-B50E-B8A9B647BEB5}">
      <dgm:prSet/>
      <dgm:spPr/>
      <dgm:t>
        <a:bodyPr/>
        <a:lstStyle/>
        <a:p>
          <a:endParaRPr lang="fr-FR"/>
        </a:p>
      </dgm:t>
    </dgm:pt>
    <dgm:pt modelId="{95066574-1D2C-43B0-9E1D-6A94E3AA07E8}" type="sibTrans" cxnId="{475E5746-2D30-4288-B50E-B8A9B647BEB5}">
      <dgm:prSet/>
      <dgm:spPr/>
      <dgm:t>
        <a:bodyPr/>
        <a:lstStyle/>
        <a:p>
          <a:endParaRPr lang="fr-FR"/>
        </a:p>
      </dgm:t>
    </dgm:pt>
    <dgm:pt modelId="{842B7AFC-239B-4B4D-955B-3C1335B5E618}">
      <dgm:prSet phldrT="[Texte]"/>
      <dgm:spPr/>
      <dgm:t>
        <a:bodyPr/>
        <a:lstStyle/>
        <a:p>
          <a:r>
            <a:rPr lang="fr-FR" dirty="0" smtClean="0"/>
            <a:t>Naissance du W3C</a:t>
          </a:r>
          <a:endParaRPr lang="fr-FR" dirty="0"/>
        </a:p>
      </dgm:t>
    </dgm:pt>
    <dgm:pt modelId="{58B5EA89-28AD-4CF6-8799-243876F17B2A}" type="parTrans" cxnId="{33DD0F18-C414-456C-9D7B-FC4AA54D0487}">
      <dgm:prSet/>
      <dgm:spPr/>
      <dgm:t>
        <a:bodyPr/>
        <a:lstStyle/>
        <a:p>
          <a:endParaRPr lang="fr-FR"/>
        </a:p>
      </dgm:t>
    </dgm:pt>
    <dgm:pt modelId="{B69A6327-69C6-4D65-B66C-3F92CD21A8D1}" type="sibTrans" cxnId="{33DD0F18-C414-456C-9D7B-FC4AA54D0487}">
      <dgm:prSet/>
      <dgm:spPr/>
      <dgm:t>
        <a:bodyPr/>
        <a:lstStyle/>
        <a:p>
          <a:endParaRPr lang="fr-FR"/>
        </a:p>
      </dgm:t>
    </dgm:pt>
    <dgm:pt modelId="{F25550A9-8B99-4400-8709-762009427755}">
      <dgm:prSet phldrT="[Texte]"/>
      <dgm:spPr/>
      <dgm:t>
        <a:bodyPr/>
        <a:lstStyle/>
        <a:p>
          <a:r>
            <a:rPr lang="fr-FR" dirty="0" smtClean="0"/>
            <a:t>1996</a:t>
          </a:r>
          <a:endParaRPr lang="fr-FR" dirty="0"/>
        </a:p>
      </dgm:t>
    </dgm:pt>
    <dgm:pt modelId="{82BA82ED-42C2-485A-B63F-3744D695F002}" type="parTrans" cxnId="{F7F8495F-4591-421B-8D51-A67ED27FC983}">
      <dgm:prSet/>
      <dgm:spPr/>
      <dgm:t>
        <a:bodyPr/>
        <a:lstStyle/>
        <a:p>
          <a:endParaRPr lang="fr-FR"/>
        </a:p>
      </dgm:t>
    </dgm:pt>
    <dgm:pt modelId="{8471287B-F9B3-4851-BA50-DC3F3D5FF7B8}" type="sibTrans" cxnId="{F7F8495F-4591-421B-8D51-A67ED27FC983}">
      <dgm:prSet/>
      <dgm:spPr/>
      <dgm:t>
        <a:bodyPr/>
        <a:lstStyle/>
        <a:p>
          <a:endParaRPr lang="fr-FR"/>
        </a:p>
      </dgm:t>
    </dgm:pt>
    <dgm:pt modelId="{7516BC40-736C-4470-BF60-D40C711AE4D3}">
      <dgm:prSet phldrT="[Texte]"/>
      <dgm:spPr/>
      <dgm:t>
        <a:bodyPr/>
        <a:lstStyle/>
        <a:p>
          <a:r>
            <a:rPr lang="fr-FR" dirty="0" smtClean="0"/>
            <a:t>CSS/</a:t>
          </a:r>
          <a:r>
            <a:rPr lang="fr-FR" dirty="0" err="1" smtClean="0"/>
            <a:t>Javascript</a:t>
          </a:r>
          <a:endParaRPr lang="fr-FR" dirty="0"/>
        </a:p>
      </dgm:t>
    </dgm:pt>
    <dgm:pt modelId="{E28F5A97-BD79-4C2E-AC0D-E7F55887D8B3}" type="parTrans" cxnId="{019E2EBD-B97B-42C5-BB5D-40E5370C8EC9}">
      <dgm:prSet/>
      <dgm:spPr/>
      <dgm:t>
        <a:bodyPr/>
        <a:lstStyle/>
        <a:p>
          <a:endParaRPr lang="fr-FR"/>
        </a:p>
      </dgm:t>
    </dgm:pt>
    <dgm:pt modelId="{2E4000AB-A497-4C70-9BEE-57290BE248F6}" type="sibTrans" cxnId="{019E2EBD-B97B-42C5-BB5D-40E5370C8EC9}">
      <dgm:prSet/>
      <dgm:spPr/>
      <dgm:t>
        <a:bodyPr/>
        <a:lstStyle/>
        <a:p>
          <a:endParaRPr lang="fr-FR"/>
        </a:p>
      </dgm:t>
    </dgm:pt>
    <dgm:pt modelId="{E30C6CBE-6CC5-4386-B386-555E8440727F}">
      <dgm:prSet phldrT="[Texte]"/>
      <dgm:spPr/>
      <dgm:t>
        <a:bodyPr/>
        <a:lstStyle/>
        <a:p>
          <a:r>
            <a:rPr lang="fr-FR" dirty="0" smtClean="0"/>
            <a:t>2009</a:t>
          </a:r>
          <a:endParaRPr lang="fr-FR" dirty="0"/>
        </a:p>
      </dgm:t>
    </dgm:pt>
    <dgm:pt modelId="{E2A13DA1-B16B-4DFB-BDF8-9577B6999E07}" type="parTrans" cxnId="{EF9EBB88-F7C9-4BAB-B1CB-39E3F57E2051}">
      <dgm:prSet/>
      <dgm:spPr/>
      <dgm:t>
        <a:bodyPr/>
        <a:lstStyle/>
        <a:p>
          <a:endParaRPr lang="fr-FR"/>
        </a:p>
      </dgm:t>
    </dgm:pt>
    <dgm:pt modelId="{78A6BB0C-61E1-486F-800D-91C2696AD694}" type="sibTrans" cxnId="{EF9EBB88-F7C9-4BAB-B1CB-39E3F57E2051}">
      <dgm:prSet/>
      <dgm:spPr/>
      <dgm:t>
        <a:bodyPr/>
        <a:lstStyle/>
        <a:p>
          <a:endParaRPr lang="fr-FR"/>
        </a:p>
      </dgm:t>
    </dgm:pt>
    <dgm:pt modelId="{B8D50F7F-1B2B-45FB-8D66-17E36FDEF699}">
      <dgm:prSet phldrT="[Texte]"/>
      <dgm:spPr/>
      <dgm:t>
        <a:bodyPr/>
        <a:lstStyle/>
        <a:p>
          <a:r>
            <a:rPr lang="fr-FR" dirty="0" smtClean="0"/>
            <a:t>2000</a:t>
          </a:r>
          <a:endParaRPr lang="fr-FR" dirty="0"/>
        </a:p>
      </dgm:t>
    </dgm:pt>
    <dgm:pt modelId="{C7C74241-507C-4471-92B8-BF5ABA3D42C2}" type="parTrans" cxnId="{96EDCA06-C63D-4DC0-B482-007F035A50C1}">
      <dgm:prSet/>
      <dgm:spPr/>
      <dgm:t>
        <a:bodyPr/>
        <a:lstStyle/>
        <a:p>
          <a:endParaRPr lang="fr-FR"/>
        </a:p>
      </dgm:t>
    </dgm:pt>
    <dgm:pt modelId="{84E3A839-DB3A-4951-9F8F-8FB08B5A832D}" type="sibTrans" cxnId="{96EDCA06-C63D-4DC0-B482-007F035A50C1}">
      <dgm:prSet/>
      <dgm:spPr/>
      <dgm:t>
        <a:bodyPr/>
        <a:lstStyle/>
        <a:p>
          <a:endParaRPr lang="fr-FR"/>
        </a:p>
      </dgm:t>
    </dgm:pt>
    <dgm:pt modelId="{F2C15EE7-82F3-45DA-AB61-E9BC38007A83}">
      <dgm:prSet phldrT="[Texte]"/>
      <dgm:spPr/>
      <dgm:t>
        <a:bodyPr/>
        <a:lstStyle/>
        <a:p>
          <a:r>
            <a:rPr lang="fr-FR" dirty="0" smtClean="0"/>
            <a:t>2005</a:t>
          </a:r>
          <a:endParaRPr lang="fr-FR" dirty="0"/>
        </a:p>
      </dgm:t>
    </dgm:pt>
    <dgm:pt modelId="{E0DF8181-AD7E-4D31-B2E5-01F6FB0FAB71}" type="parTrans" cxnId="{D7AABF75-AE5A-4663-8B46-C1E0337FD575}">
      <dgm:prSet/>
      <dgm:spPr/>
      <dgm:t>
        <a:bodyPr/>
        <a:lstStyle/>
        <a:p>
          <a:endParaRPr lang="fr-FR"/>
        </a:p>
      </dgm:t>
    </dgm:pt>
    <dgm:pt modelId="{9CF6C625-04D5-44A6-9EF3-354FCF9DAA8C}" type="sibTrans" cxnId="{D7AABF75-AE5A-4663-8B46-C1E0337FD575}">
      <dgm:prSet/>
      <dgm:spPr/>
      <dgm:t>
        <a:bodyPr/>
        <a:lstStyle/>
        <a:p>
          <a:endParaRPr lang="fr-FR"/>
        </a:p>
      </dgm:t>
    </dgm:pt>
    <dgm:pt modelId="{5BF9F421-604F-43B1-B804-EBCBC7403687}">
      <dgm:prSet phldrT="[Texte]"/>
      <dgm:spPr/>
      <dgm:t>
        <a:bodyPr/>
        <a:lstStyle/>
        <a:p>
          <a:r>
            <a:rPr lang="fr-FR" dirty="0" smtClean="0"/>
            <a:t>HTML5 </a:t>
          </a:r>
          <a:endParaRPr lang="fr-FR" dirty="0"/>
        </a:p>
      </dgm:t>
    </dgm:pt>
    <dgm:pt modelId="{DB6E52AC-AFD3-4695-8331-47E5706DB70F}" type="parTrans" cxnId="{B03E85B3-C2E7-4013-BEEB-86A6F0A960EA}">
      <dgm:prSet/>
      <dgm:spPr/>
      <dgm:t>
        <a:bodyPr/>
        <a:lstStyle/>
        <a:p>
          <a:endParaRPr lang="fr-FR"/>
        </a:p>
      </dgm:t>
    </dgm:pt>
    <dgm:pt modelId="{BE2242E4-179E-454F-8614-5C0DD87C6196}" type="sibTrans" cxnId="{B03E85B3-C2E7-4013-BEEB-86A6F0A960EA}">
      <dgm:prSet/>
      <dgm:spPr/>
      <dgm:t>
        <a:bodyPr/>
        <a:lstStyle/>
        <a:p>
          <a:endParaRPr lang="fr-FR"/>
        </a:p>
      </dgm:t>
    </dgm:pt>
    <dgm:pt modelId="{AED3FCF1-948C-4922-9FDB-D68902DDD488}">
      <dgm:prSet phldrT="[Texte]"/>
      <dgm:spPr/>
      <dgm:t>
        <a:bodyPr/>
        <a:lstStyle/>
        <a:p>
          <a:r>
            <a:rPr lang="fr-FR" dirty="0" smtClean="0"/>
            <a:t>Web 2.0</a:t>
          </a:r>
          <a:endParaRPr lang="fr-FR" dirty="0"/>
        </a:p>
      </dgm:t>
    </dgm:pt>
    <dgm:pt modelId="{D5B4B354-9098-4B4B-B23D-AD335F54DA03}" type="parTrans" cxnId="{2C9C1561-32E4-4908-B7A3-4D5FB4127F1A}">
      <dgm:prSet/>
      <dgm:spPr/>
      <dgm:t>
        <a:bodyPr/>
        <a:lstStyle/>
        <a:p>
          <a:endParaRPr lang="fr-FR"/>
        </a:p>
      </dgm:t>
    </dgm:pt>
    <dgm:pt modelId="{8635FD2E-E751-4CC5-AC34-7DD68BCF1B3E}" type="sibTrans" cxnId="{2C9C1561-32E4-4908-B7A3-4D5FB4127F1A}">
      <dgm:prSet/>
      <dgm:spPr/>
      <dgm:t>
        <a:bodyPr/>
        <a:lstStyle/>
        <a:p>
          <a:endParaRPr lang="fr-FR"/>
        </a:p>
      </dgm:t>
    </dgm:pt>
    <dgm:pt modelId="{68E31D95-5CBB-43D4-A26C-386516FA5966}">
      <dgm:prSet phldrT="[Texte]"/>
      <dgm:spPr/>
      <dgm:t>
        <a:bodyPr/>
        <a:lstStyle/>
        <a:p>
          <a:r>
            <a:rPr lang="fr-FR" dirty="0" smtClean="0"/>
            <a:t>Ajax, naissance des réseaux sociaux</a:t>
          </a:r>
          <a:endParaRPr lang="fr-FR" dirty="0"/>
        </a:p>
      </dgm:t>
    </dgm:pt>
    <dgm:pt modelId="{3153FE12-385B-46F7-826B-C5671BB29986}" type="parTrans" cxnId="{1A41B881-8BED-429B-9924-01D9C79D5697}">
      <dgm:prSet/>
      <dgm:spPr/>
      <dgm:t>
        <a:bodyPr/>
        <a:lstStyle/>
        <a:p>
          <a:endParaRPr lang="fr-FR"/>
        </a:p>
      </dgm:t>
    </dgm:pt>
    <dgm:pt modelId="{E13FDFAA-3007-4BAB-BCFC-68F579BA1B7C}" type="sibTrans" cxnId="{1A41B881-8BED-429B-9924-01D9C79D5697}">
      <dgm:prSet/>
      <dgm:spPr/>
      <dgm:t>
        <a:bodyPr/>
        <a:lstStyle/>
        <a:p>
          <a:endParaRPr lang="fr-FR"/>
        </a:p>
      </dgm:t>
    </dgm:pt>
    <dgm:pt modelId="{5EADEB22-9FC1-4F6A-B64E-65C0277EBCF1}">
      <dgm:prSet phldrT="[Texte]"/>
      <dgm:spPr/>
      <dgm:t>
        <a:bodyPr/>
        <a:lstStyle/>
        <a:p>
          <a:r>
            <a:rPr lang="fr-FR" dirty="0" smtClean="0"/>
            <a:t>XHTML</a:t>
          </a:r>
          <a:endParaRPr lang="fr-FR" dirty="0"/>
        </a:p>
      </dgm:t>
    </dgm:pt>
    <dgm:pt modelId="{03B001B3-4B7B-42C4-85C7-8876369A4D05}" type="parTrans" cxnId="{05D9ABD5-04C8-4213-9978-AB9A05732F18}">
      <dgm:prSet/>
      <dgm:spPr/>
      <dgm:t>
        <a:bodyPr/>
        <a:lstStyle/>
        <a:p>
          <a:endParaRPr lang="fr-FR"/>
        </a:p>
      </dgm:t>
    </dgm:pt>
    <dgm:pt modelId="{E31971B9-EBA5-482F-B256-E15437A69641}" type="sibTrans" cxnId="{05D9ABD5-04C8-4213-9978-AB9A05732F18}">
      <dgm:prSet/>
      <dgm:spPr/>
      <dgm:t>
        <a:bodyPr/>
        <a:lstStyle/>
        <a:p>
          <a:endParaRPr lang="fr-FR"/>
        </a:p>
      </dgm:t>
    </dgm:pt>
    <dgm:pt modelId="{414EAA85-A88B-4902-98F7-DB850678D44D}" type="pres">
      <dgm:prSet presAssocID="{6D904C8C-147A-4225-A6F4-3365612C5E68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68CD0096-90BC-44C3-99FD-C40C40304853}" type="pres">
      <dgm:prSet presAssocID="{927853DF-AAB9-491E-8C2E-1048771D3D05}" presName="composite" presStyleCnt="0"/>
      <dgm:spPr/>
    </dgm:pt>
    <dgm:pt modelId="{84E1131F-4EAC-4FDF-812A-5E70F2465EC2}" type="pres">
      <dgm:prSet presAssocID="{927853DF-AAB9-491E-8C2E-1048771D3D05}" presName="parentText" presStyleLbl="alignNode1" presStyleIdx="0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86020DD5-5A47-40D2-9EDD-9AC5511D9802}" type="pres">
      <dgm:prSet presAssocID="{927853DF-AAB9-491E-8C2E-1048771D3D05}" presName="descendantText" presStyleLbl="alignAcc1" presStyleIdx="0" presStyleCnt="6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C396D50-A3E7-433E-8D64-2F0284F36E45}" type="pres">
      <dgm:prSet presAssocID="{006D7819-B9D7-4C06-B064-DC7B7D3CA78C}" presName="sp" presStyleCnt="0"/>
      <dgm:spPr/>
    </dgm:pt>
    <dgm:pt modelId="{E0D73006-CAB0-49A6-BD35-454F42AF443F}" type="pres">
      <dgm:prSet presAssocID="{9F3E2795-EAF4-43E4-B610-42404584F58C}" presName="composite" presStyleCnt="0"/>
      <dgm:spPr/>
    </dgm:pt>
    <dgm:pt modelId="{E140053B-D7CB-452E-B375-6968748038D4}" type="pres">
      <dgm:prSet presAssocID="{9F3E2795-EAF4-43E4-B610-42404584F58C}" presName="parentText" presStyleLbl="alignNode1" presStyleIdx="1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54A0E01A-66E0-454F-AAFF-42F18A1862A9}" type="pres">
      <dgm:prSet presAssocID="{9F3E2795-EAF4-43E4-B610-42404584F58C}" presName="descendantText" presStyleLbl="alignAcc1" presStyleIdx="1" presStyleCnt="6" custLinFactNeighborX="0" custLinFactNeighborY="-6339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8FAC8A7-4491-4E86-816C-FEB81BFC8F71}" type="pres">
      <dgm:prSet presAssocID="{13F44747-FE79-4FB2-84F6-566D91515FCC}" presName="sp" presStyleCnt="0"/>
      <dgm:spPr/>
    </dgm:pt>
    <dgm:pt modelId="{132C3418-1546-4282-B2FF-0FECB5391E3E}" type="pres">
      <dgm:prSet presAssocID="{F25550A9-8B99-4400-8709-762009427755}" presName="composite" presStyleCnt="0"/>
      <dgm:spPr/>
    </dgm:pt>
    <dgm:pt modelId="{2C2BFF61-2176-41B3-8118-EDDB89D6C16E}" type="pres">
      <dgm:prSet presAssocID="{F25550A9-8B99-4400-8709-762009427755}" presName="parentText" presStyleLbl="alignNode1" presStyleIdx="2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7ACC6E73-21CC-4AC8-8ABB-03ED3589598E}" type="pres">
      <dgm:prSet presAssocID="{F25550A9-8B99-4400-8709-762009427755}" presName="descendantText" presStyleLbl="alignAcc1" presStyleIdx="2" presStyleCnt="6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DDDFA451-888B-4EC1-9DC9-4C8F457EF396}" type="pres">
      <dgm:prSet presAssocID="{8471287B-F9B3-4851-BA50-DC3F3D5FF7B8}" presName="sp" presStyleCnt="0"/>
      <dgm:spPr/>
    </dgm:pt>
    <dgm:pt modelId="{2924307A-0EA7-40E9-8F00-1C01E0275194}" type="pres">
      <dgm:prSet presAssocID="{B8D50F7F-1B2B-45FB-8D66-17E36FDEF699}" presName="composite" presStyleCnt="0"/>
      <dgm:spPr/>
    </dgm:pt>
    <dgm:pt modelId="{3C979638-435F-444E-B306-93FEB13A69AD}" type="pres">
      <dgm:prSet presAssocID="{B8D50F7F-1B2B-45FB-8D66-17E36FDEF699}" presName="parentText" presStyleLbl="alignNode1" presStyleIdx="3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86300824-27CA-4C2F-BCA8-9AD0EE89DEFB}" type="pres">
      <dgm:prSet presAssocID="{B8D50F7F-1B2B-45FB-8D66-17E36FDEF699}" presName="descendantText" presStyleLbl="alignAcc1" presStyleIdx="3" presStyleCnt="6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B656CDA-8131-400D-B986-0FBE90B0E016}" type="pres">
      <dgm:prSet presAssocID="{84E3A839-DB3A-4951-9F8F-8FB08B5A832D}" presName="sp" presStyleCnt="0"/>
      <dgm:spPr/>
    </dgm:pt>
    <dgm:pt modelId="{0EA22BB8-2899-4737-8E1A-DE2A12E42B7A}" type="pres">
      <dgm:prSet presAssocID="{F2C15EE7-82F3-45DA-AB61-E9BC38007A83}" presName="composite" presStyleCnt="0"/>
      <dgm:spPr/>
    </dgm:pt>
    <dgm:pt modelId="{0373B868-44EF-4046-96F6-2400605C4420}" type="pres">
      <dgm:prSet presAssocID="{F2C15EE7-82F3-45DA-AB61-E9BC38007A83}" presName="parentText" presStyleLbl="alignNode1" presStyleIdx="4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446E1DE5-4523-4C30-B9F1-A1511000A5EA}" type="pres">
      <dgm:prSet presAssocID="{F2C15EE7-82F3-45DA-AB61-E9BC38007A83}" presName="descendantText" presStyleLbl="alignAcc1" presStyleIdx="4" presStyleCnt="6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D977F6CA-8D49-4EC1-887B-379213C02136}" type="pres">
      <dgm:prSet presAssocID="{9CF6C625-04D5-44A6-9EF3-354FCF9DAA8C}" presName="sp" presStyleCnt="0"/>
      <dgm:spPr/>
    </dgm:pt>
    <dgm:pt modelId="{65C4B4EE-F5AC-4F88-B4BE-CD1F31B8D340}" type="pres">
      <dgm:prSet presAssocID="{E30C6CBE-6CC5-4386-B386-555E8440727F}" presName="composite" presStyleCnt="0"/>
      <dgm:spPr/>
    </dgm:pt>
    <dgm:pt modelId="{93F848E8-75CA-4468-B18C-D761B10034FD}" type="pres">
      <dgm:prSet presAssocID="{E30C6CBE-6CC5-4386-B386-555E8440727F}" presName="parentText" presStyleLbl="alignNode1" presStyleIdx="5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2E5C667-73D7-42FA-AE78-16B0BD192FCA}" type="pres">
      <dgm:prSet presAssocID="{E30C6CBE-6CC5-4386-B386-555E8440727F}" presName="descendantText" presStyleLbl="alignAcc1" presStyleIdx="5" presStyleCnt="6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2629EB87-400B-4EE7-8884-D3D84D4D22ED}" type="presOf" srcId="{6D904C8C-147A-4225-A6F4-3365612C5E68}" destId="{414EAA85-A88B-4902-98F7-DB850678D44D}" srcOrd="0" destOrd="0" presId="urn:microsoft.com/office/officeart/2005/8/layout/chevron2"/>
    <dgm:cxn modelId="{019E2EBD-B97B-42C5-BB5D-40E5370C8EC9}" srcId="{F25550A9-8B99-4400-8709-762009427755}" destId="{7516BC40-736C-4470-BF60-D40C711AE4D3}" srcOrd="0" destOrd="0" parTransId="{E28F5A97-BD79-4C2E-AC0D-E7F55887D8B3}" sibTransId="{2E4000AB-A497-4C70-9BEE-57290BE248F6}"/>
    <dgm:cxn modelId="{4169C010-AD22-4432-A66A-068925C3F740}" type="presOf" srcId="{F25550A9-8B99-4400-8709-762009427755}" destId="{2C2BFF61-2176-41B3-8118-EDDB89D6C16E}" srcOrd="0" destOrd="0" presId="urn:microsoft.com/office/officeart/2005/8/layout/chevron2"/>
    <dgm:cxn modelId="{0BDEE6F0-2D8C-48C8-A3E9-B0E35DDF6D33}" type="presOf" srcId="{E30C6CBE-6CC5-4386-B386-555E8440727F}" destId="{93F848E8-75CA-4468-B18C-D761B10034FD}" srcOrd="0" destOrd="0" presId="urn:microsoft.com/office/officeart/2005/8/layout/chevron2"/>
    <dgm:cxn modelId="{979A0EC2-7EBC-4F82-A6C2-408CED9F98C0}" type="presOf" srcId="{5EADEB22-9FC1-4F6A-B64E-65C0277EBCF1}" destId="{86300824-27CA-4C2F-BCA8-9AD0EE89DEFB}" srcOrd="0" destOrd="0" presId="urn:microsoft.com/office/officeart/2005/8/layout/chevron2"/>
    <dgm:cxn modelId="{9F8960A1-0F0B-4B27-9353-8A7EBBD98239}" type="presOf" srcId="{F2C15EE7-82F3-45DA-AB61-E9BC38007A83}" destId="{0373B868-44EF-4046-96F6-2400605C4420}" srcOrd="0" destOrd="0" presId="urn:microsoft.com/office/officeart/2005/8/layout/chevron2"/>
    <dgm:cxn modelId="{EF9EBB88-F7C9-4BAB-B1CB-39E3F57E2051}" srcId="{6D904C8C-147A-4225-A6F4-3365612C5E68}" destId="{E30C6CBE-6CC5-4386-B386-555E8440727F}" srcOrd="5" destOrd="0" parTransId="{E2A13DA1-B16B-4DFB-BDF8-9577B6999E07}" sibTransId="{78A6BB0C-61E1-486F-800D-91C2696AD694}"/>
    <dgm:cxn modelId="{D7AABF75-AE5A-4663-8B46-C1E0337FD575}" srcId="{6D904C8C-147A-4225-A6F4-3365612C5E68}" destId="{F2C15EE7-82F3-45DA-AB61-E9BC38007A83}" srcOrd="4" destOrd="0" parTransId="{E0DF8181-AD7E-4D31-B2E5-01F6FB0FAB71}" sibTransId="{9CF6C625-04D5-44A6-9EF3-354FCF9DAA8C}"/>
    <dgm:cxn modelId="{1A41B881-8BED-429B-9924-01D9C79D5697}" srcId="{F2C15EE7-82F3-45DA-AB61-E9BC38007A83}" destId="{68E31D95-5CBB-43D4-A26C-386516FA5966}" srcOrd="1" destOrd="0" parTransId="{3153FE12-385B-46F7-826B-C5671BB29986}" sibTransId="{E13FDFAA-3007-4BAB-BCFC-68F579BA1B7C}"/>
    <dgm:cxn modelId="{6501C70D-79AC-4E00-B12B-99B88C292F73}" type="presOf" srcId="{7516BC40-736C-4470-BF60-D40C711AE4D3}" destId="{7ACC6E73-21CC-4AC8-8ABB-03ED3589598E}" srcOrd="0" destOrd="0" presId="urn:microsoft.com/office/officeart/2005/8/layout/chevron2"/>
    <dgm:cxn modelId="{F2F7A24F-D011-4FB0-926D-979BBA2EAD92}" type="presOf" srcId="{842B7AFC-239B-4B4D-955B-3C1335B5E618}" destId="{54A0E01A-66E0-454F-AAFF-42F18A1862A9}" srcOrd="0" destOrd="1" presId="urn:microsoft.com/office/officeart/2005/8/layout/chevron2"/>
    <dgm:cxn modelId="{66CEECF2-4AC7-48D9-8C45-4600404BCB10}" srcId="{927853DF-AAB9-491E-8C2E-1048771D3D05}" destId="{24AC3E27-047E-487E-9600-7B87FF9FB545}" srcOrd="1" destOrd="0" parTransId="{73F24FBD-78D1-4A53-80A0-4F186F25362C}" sibTransId="{305C383D-D151-4DC5-9B36-3A87FDB639BF}"/>
    <dgm:cxn modelId="{485F8A8C-9721-4214-AA49-52B771D06CEC}" srcId="{927853DF-AAB9-491E-8C2E-1048771D3D05}" destId="{4150369F-1770-4123-9CF9-C5B24FDA5B0F}" srcOrd="0" destOrd="0" parTransId="{C4F8F018-5416-47B6-9348-BB2DFC219FF6}" sibTransId="{4B97A59F-6ADB-4CC2-82DB-06D7D9EBC8CA}"/>
    <dgm:cxn modelId="{33DD0F18-C414-456C-9D7B-FC4AA54D0487}" srcId="{9F3E2795-EAF4-43E4-B610-42404584F58C}" destId="{842B7AFC-239B-4B4D-955B-3C1335B5E618}" srcOrd="1" destOrd="0" parTransId="{58B5EA89-28AD-4CF6-8799-243876F17B2A}" sibTransId="{B69A6327-69C6-4D65-B66C-3F92CD21A8D1}"/>
    <dgm:cxn modelId="{920C81B5-0ADF-4F1B-A70B-F67DED515401}" srcId="{6D904C8C-147A-4225-A6F4-3365612C5E68}" destId="{9F3E2795-EAF4-43E4-B610-42404584F58C}" srcOrd="1" destOrd="0" parTransId="{DB443B1D-76F5-46E6-8ECF-DD2C8FCFBB92}" sibTransId="{13F44747-FE79-4FB2-84F6-566D91515FCC}"/>
    <dgm:cxn modelId="{B03E85B3-C2E7-4013-BEEB-86A6F0A960EA}" srcId="{E30C6CBE-6CC5-4386-B386-555E8440727F}" destId="{5BF9F421-604F-43B1-B804-EBCBC7403687}" srcOrd="0" destOrd="0" parTransId="{DB6E52AC-AFD3-4695-8331-47E5706DB70F}" sibTransId="{BE2242E4-179E-454F-8614-5C0DD87C6196}"/>
    <dgm:cxn modelId="{3E0593FE-F4DC-45E6-8D92-90791B3532DA}" type="presOf" srcId="{AED3FCF1-948C-4922-9FDB-D68902DDD488}" destId="{446E1DE5-4523-4C30-B9F1-A1511000A5EA}" srcOrd="0" destOrd="0" presId="urn:microsoft.com/office/officeart/2005/8/layout/chevron2"/>
    <dgm:cxn modelId="{C059A0D3-543A-4BF3-A027-F453FB8A1C86}" type="presOf" srcId="{4150369F-1770-4123-9CF9-C5B24FDA5B0F}" destId="{86020DD5-5A47-40D2-9EDD-9AC5511D9802}" srcOrd="0" destOrd="0" presId="urn:microsoft.com/office/officeart/2005/8/layout/chevron2"/>
    <dgm:cxn modelId="{2FAD9CEA-E653-4105-AE2C-DF65ECD2307C}" type="presOf" srcId="{B8D50F7F-1B2B-45FB-8D66-17E36FDEF699}" destId="{3C979638-435F-444E-B306-93FEB13A69AD}" srcOrd="0" destOrd="0" presId="urn:microsoft.com/office/officeart/2005/8/layout/chevron2"/>
    <dgm:cxn modelId="{2C9C1561-32E4-4908-B7A3-4D5FB4127F1A}" srcId="{F2C15EE7-82F3-45DA-AB61-E9BC38007A83}" destId="{AED3FCF1-948C-4922-9FDB-D68902DDD488}" srcOrd="0" destOrd="0" parTransId="{D5B4B354-9098-4B4B-B23D-AD335F54DA03}" sibTransId="{8635FD2E-E751-4CC5-AC34-7DD68BCF1B3E}"/>
    <dgm:cxn modelId="{475E5746-2D30-4288-B50E-B8A9B647BEB5}" srcId="{9F3E2795-EAF4-43E4-B610-42404584F58C}" destId="{D74B2501-844A-47AD-9E47-246C5BC2367D}" srcOrd="0" destOrd="0" parTransId="{5EEDD444-6E98-43E5-BB62-58719ECBF37F}" sibTransId="{95066574-1D2C-43B0-9E1D-6A94E3AA07E8}"/>
    <dgm:cxn modelId="{49F42180-4584-4F63-95C4-484467446D08}" srcId="{6D904C8C-147A-4225-A6F4-3365612C5E68}" destId="{927853DF-AAB9-491E-8C2E-1048771D3D05}" srcOrd="0" destOrd="0" parTransId="{FA2F6990-C42B-4EC8-9E5F-D8B48EF6214B}" sibTransId="{006D7819-B9D7-4C06-B064-DC7B7D3CA78C}"/>
    <dgm:cxn modelId="{C748C8D7-A4B1-4441-B5B5-29782908F56C}" type="presOf" srcId="{5BF9F421-604F-43B1-B804-EBCBC7403687}" destId="{12E5C667-73D7-42FA-AE78-16B0BD192FCA}" srcOrd="0" destOrd="0" presId="urn:microsoft.com/office/officeart/2005/8/layout/chevron2"/>
    <dgm:cxn modelId="{6F3CCA9E-E976-4567-944C-8E3101563B2A}" type="presOf" srcId="{927853DF-AAB9-491E-8C2E-1048771D3D05}" destId="{84E1131F-4EAC-4FDF-812A-5E70F2465EC2}" srcOrd="0" destOrd="0" presId="urn:microsoft.com/office/officeart/2005/8/layout/chevron2"/>
    <dgm:cxn modelId="{B8FF52D8-106C-4422-B4B8-543D25F71204}" type="presOf" srcId="{24AC3E27-047E-487E-9600-7B87FF9FB545}" destId="{86020DD5-5A47-40D2-9EDD-9AC5511D9802}" srcOrd="0" destOrd="1" presId="urn:microsoft.com/office/officeart/2005/8/layout/chevron2"/>
    <dgm:cxn modelId="{F7F8495F-4591-421B-8D51-A67ED27FC983}" srcId="{6D904C8C-147A-4225-A6F4-3365612C5E68}" destId="{F25550A9-8B99-4400-8709-762009427755}" srcOrd="2" destOrd="0" parTransId="{82BA82ED-42C2-485A-B63F-3744D695F002}" sibTransId="{8471287B-F9B3-4851-BA50-DC3F3D5FF7B8}"/>
    <dgm:cxn modelId="{05D9ABD5-04C8-4213-9978-AB9A05732F18}" srcId="{B8D50F7F-1B2B-45FB-8D66-17E36FDEF699}" destId="{5EADEB22-9FC1-4F6A-B64E-65C0277EBCF1}" srcOrd="0" destOrd="0" parTransId="{03B001B3-4B7B-42C4-85C7-8876369A4D05}" sibTransId="{E31971B9-EBA5-482F-B256-E15437A69641}"/>
    <dgm:cxn modelId="{78809935-C83A-4F3F-838C-8DF2679885A2}" type="presOf" srcId="{68E31D95-5CBB-43D4-A26C-386516FA5966}" destId="{446E1DE5-4523-4C30-B9F1-A1511000A5EA}" srcOrd="0" destOrd="1" presId="urn:microsoft.com/office/officeart/2005/8/layout/chevron2"/>
    <dgm:cxn modelId="{7BEFA5A7-CDA2-4242-94F3-9BD1BFD13C17}" type="presOf" srcId="{9F3E2795-EAF4-43E4-B610-42404584F58C}" destId="{E140053B-D7CB-452E-B375-6968748038D4}" srcOrd="0" destOrd="0" presId="urn:microsoft.com/office/officeart/2005/8/layout/chevron2"/>
    <dgm:cxn modelId="{96EDCA06-C63D-4DC0-B482-007F035A50C1}" srcId="{6D904C8C-147A-4225-A6F4-3365612C5E68}" destId="{B8D50F7F-1B2B-45FB-8D66-17E36FDEF699}" srcOrd="3" destOrd="0" parTransId="{C7C74241-507C-4471-92B8-BF5ABA3D42C2}" sibTransId="{84E3A839-DB3A-4951-9F8F-8FB08B5A832D}"/>
    <dgm:cxn modelId="{420B5127-6361-4016-970F-6512119406AD}" type="presOf" srcId="{D74B2501-844A-47AD-9E47-246C5BC2367D}" destId="{54A0E01A-66E0-454F-AAFF-42F18A1862A9}" srcOrd="0" destOrd="0" presId="urn:microsoft.com/office/officeart/2005/8/layout/chevron2"/>
    <dgm:cxn modelId="{52072561-A995-4DFE-905A-4C60C2161B1D}" type="presParOf" srcId="{414EAA85-A88B-4902-98F7-DB850678D44D}" destId="{68CD0096-90BC-44C3-99FD-C40C40304853}" srcOrd="0" destOrd="0" presId="urn:microsoft.com/office/officeart/2005/8/layout/chevron2"/>
    <dgm:cxn modelId="{69B4D72E-3D7F-4C68-A02F-292EDD249367}" type="presParOf" srcId="{68CD0096-90BC-44C3-99FD-C40C40304853}" destId="{84E1131F-4EAC-4FDF-812A-5E70F2465EC2}" srcOrd="0" destOrd="0" presId="urn:microsoft.com/office/officeart/2005/8/layout/chevron2"/>
    <dgm:cxn modelId="{5098D6BD-B572-4D88-950E-3FC042A173B4}" type="presParOf" srcId="{68CD0096-90BC-44C3-99FD-C40C40304853}" destId="{86020DD5-5A47-40D2-9EDD-9AC5511D9802}" srcOrd="1" destOrd="0" presId="urn:microsoft.com/office/officeart/2005/8/layout/chevron2"/>
    <dgm:cxn modelId="{485262D5-A8AF-4A81-8765-9B790D891E3F}" type="presParOf" srcId="{414EAA85-A88B-4902-98F7-DB850678D44D}" destId="{AC396D50-A3E7-433E-8D64-2F0284F36E45}" srcOrd="1" destOrd="0" presId="urn:microsoft.com/office/officeart/2005/8/layout/chevron2"/>
    <dgm:cxn modelId="{1BE76014-6015-4047-BAEB-FCBB0C14EFFB}" type="presParOf" srcId="{414EAA85-A88B-4902-98F7-DB850678D44D}" destId="{E0D73006-CAB0-49A6-BD35-454F42AF443F}" srcOrd="2" destOrd="0" presId="urn:microsoft.com/office/officeart/2005/8/layout/chevron2"/>
    <dgm:cxn modelId="{7B7DE57F-3AB7-4994-BDAF-31AF6A102C98}" type="presParOf" srcId="{E0D73006-CAB0-49A6-BD35-454F42AF443F}" destId="{E140053B-D7CB-452E-B375-6968748038D4}" srcOrd="0" destOrd="0" presId="urn:microsoft.com/office/officeart/2005/8/layout/chevron2"/>
    <dgm:cxn modelId="{8F2BFA5E-E408-44C6-A1C6-4E3756D176BF}" type="presParOf" srcId="{E0D73006-CAB0-49A6-BD35-454F42AF443F}" destId="{54A0E01A-66E0-454F-AAFF-42F18A1862A9}" srcOrd="1" destOrd="0" presId="urn:microsoft.com/office/officeart/2005/8/layout/chevron2"/>
    <dgm:cxn modelId="{0733369E-BA3B-4630-8ED6-AD81998D4826}" type="presParOf" srcId="{414EAA85-A88B-4902-98F7-DB850678D44D}" destId="{F8FAC8A7-4491-4E86-816C-FEB81BFC8F71}" srcOrd="3" destOrd="0" presId="urn:microsoft.com/office/officeart/2005/8/layout/chevron2"/>
    <dgm:cxn modelId="{D3784768-4D8B-4C6C-84C3-AA360D074AAC}" type="presParOf" srcId="{414EAA85-A88B-4902-98F7-DB850678D44D}" destId="{132C3418-1546-4282-B2FF-0FECB5391E3E}" srcOrd="4" destOrd="0" presId="urn:microsoft.com/office/officeart/2005/8/layout/chevron2"/>
    <dgm:cxn modelId="{A2CE0CBC-1727-40E5-8F93-4EC01151A88E}" type="presParOf" srcId="{132C3418-1546-4282-B2FF-0FECB5391E3E}" destId="{2C2BFF61-2176-41B3-8118-EDDB89D6C16E}" srcOrd="0" destOrd="0" presId="urn:microsoft.com/office/officeart/2005/8/layout/chevron2"/>
    <dgm:cxn modelId="{D9591A29-FD84-4473-BAE2-9281F8D23F58}" type="presParOf" srcId="{132C3418-1546-4282-B2FF-0FECB5391E3E}" destId="{7ACC6E73-21CC-4AC8-8ABB-03ED3589598E}" srcOrd="1" destOrd="0" presId="urn:microsoft.com/office/officeart/2005/8/layout/chevron2"/>
    <dgm:cxn modelId="{4E648C10-1778-484A-B417-C0A661735BCB}" type="presParOf" srcId="{414EAA85-A88B-4902-98F7-DB850678D44D}" destId="{DDDFA451-888B-4EC1-9DC9-4C8F457EF396}" srcOrd="5" destOrd="0" presId="urn:microsoft.com/office/officeart/2005/8/layout/chevron2"/>
    <dgm:cxn modelId="{E16196EB-43D8-4C7D-8F3C-D217EF7D8D42}" type="presParOf" srcId="{414EAA85-A88B-4902-98F7-DB850678D44D}" destId="{2924307A-0EA7-40E9-8F00-1C01E0275194}" srcOrd="6" destOrd="0" presId="urn:microsoft.com/office/officeart/2005/8/layout/chevron2"/>
    <dgm:cxn modelId="{8E25B2C2-C3BF-4130-9E5F-8E56A6E2A385}" type="presParOf" srcId="{2924307A-0EA7-40E9-8F00-1C01E0275194}" destId="{3C979638-435F-444E-B306-93FEB13A69AD}" srcOrd="0" destOrd="0" presId="urn:microsoft.com/office/officeart/2005/8/layout/chevron2"/>
    <dgm:cxn modelId="{CEBC8BEB-8BC1-4571-BB99-E43045218DEE}" type="presParOf" srcId="{2924307A-0EA7-40E9-8F00-1C01E0275194}" destId="{86300824-27CA-4C2F-BCA8-9AD0EE89DEFB}" srcOrd="1" destOrd="0" presId="urn:microsoft.com/office/officeart/2005/8/layout/chevron2"/>
    <dgm:cxn modelId="{9F09CE2C-8995-460E-9EEA-D8AFD1FD6F68}" type="presParOf" srcId="{414EAA85-A88B-4902-98F7-DB850678D44D}" destId="{CB656CDA-8131-400D-B986-0FBE90B0E016}" srcOrd="7" destOrd="0" presId="urn:microsoft.com/office/officeart/2005/8/layout/chevron2"/>
    <dgm:cxn modelId="{CCB6966F-C2A2-40C3-A6E6-0171A5746416}" type="presParOf" srcId="{414EAA85-A88B-4902-98F7-DB850678D44D}" destId="{0EA22BB8-2899-4737-8E1A-DE2A12E42B7A}" srcOrd="8" destOrd="0" presId="urn:microsoft.com/office/officeart/2005/8/layout/chevron2"/>
    <dgm:cxn modelId="{D9396869-9347-403A-89AF-7D77515058EA}" type="presParOf" srcId="{0EA22BB8-2899-4737-8E1A-DE2A12E42B7A}" destId="{0373B868-44EF-4046-96F6-2400605C4420}" srcOrd="0" destOrd="0" presId="urn:microsoft.com/office/officeart/2005/8/layout/chevron2"/>
    <dgm:cxn modelId="{7F03E3F6-B8A5-4811-AEF7-BE662A666412}" type="presParOf" srcId="{0EA22BB8-2899-4737-8E1A-DE2A12E42B7A}" destId="{446E1DE5-4523-4C30-B9F1-A1511000A5EA}" srcOrd="1" destOrd="0" presId="urn:microsoft.com/office/officeart/2005/8/layout/chevron2"/>
    <dgm:cxn modelId="{0C577164-1B7A-40F3-837C-4A81F6EC8FD3}" type="presParOf" srcId="{414EAA85-A88B-4902-98F7-DB850678D44D}" destId="{D977F6CA-8D49-4EC1-887B-379213C02136}" srcOrd="9" destOrd="0" presId="urn:microsoft.com/office/officeart/2005/8/layout/chevron2"/>
    <dgm:cxn modelId="{3ECA3065-BECF-4B5E-9141-D0721A8B651F}" type="presParOf" srcId="{414EAA85-A88B-4902-98F7-DB850678D44D}" destId="{65C4B4EE-F5AC-4F88-B4BE-CD1F31B8D340}" srcOrd="10" destOrd="0" presId="urn:microsoft.com/office/officeart/2005/8/layout/chevron2"/>
    <dgm:cxn modelId="{8D8495B2-8CF4-4699-B814-E00AB5F43780}" type="presParOf" srcId="{65C4B4EE-F5AC-4F88-B4BE-CD1F31B8D340}" destId="{93F848E8-75CA-4468-B18C-D761B10034FD}" srcOrd="0" destOrd="0" presId="urn:microsoft.com/office/officeart/2005/8/layout/chevron2"/>
    <dgm:cxn modelId="{62796ABD-980A-4624-8E54-E122F2ADD4E9}" type="presParOf" srcId="{65C4B4EE-F5AC-4F88-B4BE-CD1F31B8D340}" destId="{12E5C667-73D7-42FA-AE78-16B0BD192FCA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ED47351-B959-4E10-9F67-0870B108F3AC}" type="doc">
      <dgm:prSet loTypeId="urn:microsoft.com/office/officeart/2008/layout/HexagonCluster" loCatId="picture" qsTypeId="urn:microsoft.com/office/officeart/2005/8/quickstyle/simple3" qsCatId="simple" csTypeId="urn:microsoft.com/office/officeart/2005/8/colors/colorful2" csCatId="colorful" phldr="1"/>
      <dgm:spPr/>
      <dgm:t>
        <a:bodyPr/>
        <a:lstStyle/>
        <a:p>
          <a:endParaRPr lang="fr-FR"/>
        </a:p>
      </dgm:t>
    </dgm:pt>
    <dgm:pt modelId="{C6D3E73E-9DDE-42F6-B348-26648FFC2C89}">
      <dgm:prSet phldrT="[Texte]"/>
      <dgm:spPr/>
      <dgm:t>
        <a:bodyPr/>
        <a:lstStyle/>
        <a:p>
          <a:r>
            <a:rPr lang="fr-FR" dirty="0" smtClean="0"/>
            <a:t>HTML 5</a:t>
          </a:r>
          <a:endParaRPr lang="fr-FR" dirty="0"/>
        </a:p>
      </dgm:t>
    </dgm:pt>
    <dgm:pt modelId="{418A9C4C-5B40-4BF2-9FA4-9136CEBD669B}" type="parTrans" cxnId="{2A28526A-D8E3-402F-981A-525836322D46}">
      <dgm:prSet/>
      <dgm:spPr/>
      <dgm:t>
        <a:bodyPr/>
        <a:lstStyle/>
        <a:p>
          <a:endParaRPr lang="fr-FR"/>
        </a:p>
      </dgm:t>
    </dgm:pt>
    <dgm:pt modelId="{5228ACBB-3076-4E03-87A3-399D37CED9B8}" type="sibTrans" cxnId="{2A28526A-D8E3-402F-981A-525836322D46}">
      <dgm:prSet/>
      <dgm:spPr>
        <a:noFill/>
        <a:ln>
          <a:noFill/>
        </a:ln>
      </dgm:spPr>
      <dgm:t>
        <a:bodyPr/>
        <a:lstStyle/>
        <a:p>
          <a:endParaRPr lang="fr-FR"/>
        </a:p>
      </dgm:t>
    </dgm:pt>
    <dgm:pt modelId="{FDDBCD32-B065-4A3E-96E1-C0D55592E768}">
      <dgm:prSet phldrT="[Texte]" custT="1"/>
      <dgm:spPr/>
      <dgm:t>
        <a:bodyPr/>
        <a:lstStyle/>
        <a:p>
          <a:r>
            <a:rPr lang="fr-FR" sz="3200" dirty="0" smtClean="0"/>
            <a:t>2004</a:t>
          </a:r>
          <a:r>
            <a:rPr lang="fr-FR" sz="1800" dirty="0" smtClean="0"/>
            <a:t/>
          </a:r>
          <a:br>
            <a:rPr lang="fr-FR" sz="1800" dirty="0" smtClean="0"/>
          </a:br>
          <a:r>
            <a:rPr lang="fr-FR" sz="1800" dirty="0" smtClean="0"/>
            <a:t>Début des spécifications</a:t>
          </a:r>
          <a:endParaRPr lang="fr-FR" sz="1800" dirty="0"/>
        </a:p>
      </dgm:t>
    </dgm:pt>
    <dgm:pt modelId="{9FC836C3-3E3E-4A71-B18D-EE5448A5BB69}" type="parTrans" cxnId="{5375E044-9783-4864-8562-5BC235EF4DFF}">
      <dgm:prSet/>
      <dgm:spPr/>
      <dgm:t>
        <a:bodyPr/>
        <a:lstStyle/>
        <a:p>
          <a:endParaRPr lang="fr-FR"/>
        </a:p>
      </dgm:t>
    </dgm:pt>
    <dgm:pt modelId="{A1CB94E0-739A-456C-8156-D66F962772EA}" type="sibTrans" cxnId="{5375E044-9783-4864-8562-5BC235EF4DFF}">
      <dgm:prSet/>
      <dgm:spPr/>
      <dgm:t>
        <a:bodyPr/>
        <a:lstStyle/>
        <a:p>
          <a:endParaRPr lang="fr-FR"/>
        </a:p>
      </dgm:t>
    </dgm:pt>
    <dgm:pt modelId="{7A762A79-F57F-48E8-A559-98D74E2A0AE3}">
      <dgm:prSet phldrT="[Texte]"/>
      <dgm:spPr/>
      <dgm:t>
        <a:bodyPr/>
        <a:lstStyle/>
        <a:p>
          <a:r>
            <a:rPr lang="fr-FR" dirty="0" smtClean="0"/>
            <a:t>XHTML 2.0</a:t>
          </a:r>
          <a:endParaRPr lang="fr-FR" dirty="0"/>
        </a:p>
      </dgm:t>
    </dgm:pt>
    <dgm:pt modelId="{611BFD73-DBD8-4806-B131-37E04E12291C}" type="parTrans" cxnId="{21E08353-AE49-4B2D-B936-AA9915FBBFBF}">
      <dgm:prSet/>
      <dgm:spPr/>
      <dgm:t>
        <a:bodyPr/>
        <a:lstStyle/>
        <a:p>
          <a:endParaRPr lang="fr-FR"/>
        </a:p>
      </dgm:t>
    </dgm:pt>
    <dgm:pt modelId="{C74144DC-4656-4CD0-A97C-1503167C0404}" type="sibTrans" cxnId="{21E08353-AE49-4B2D-B936-AA9915FBBFBF}">
      <dgm:prSet/>
      <dgm:spPr/>
      <dgm:t>
        <a:bodyPr/>
        <a:lstStyle/>
        <a:p>
          <a:endParaRPr lang="fr-FR"/>
        </a:p>
      </dgm:t>
    </dgm:pt>
    <dgm:pt modelId="{EABEF36F-BE7C-4024-9D29-7AF506BD395A}">
      <dgm:prSet phldrT="[Texte]" custT="1"/>
      <dgm:spPr/>
      <dgm:t>
        <a:bodyPr/>
        <a:lstStyle/>
        <a:p>
          <a:r>
            <a:rPr lang="fr-FR" sz="3200" dirty="0" smtClean="0"/>
            <a:t>2014</a:t>
          </a:r>
          <a:br>
            <a:rPr lang="fr-FR" sz="3200" dirty="0" smtClean="0"/>
          </a:br>
          <a:r>
            <a:rPr lang="fr-FR" sz="1800" dirty="0" smtClean="0"/>
            <a:t>W3C </a:t>
          </a:r>
          <a:r>
            <a:rPr lang="fr-FR" sz="1400" dirty="0" smtClean="0"/>
            <a:t>recommandation</a:t>
          </a:r>
          <a:endParaRPr lang="fr-FR" sz="1400" dirty="0"/>
        </a:p>
      </dgm:t>
    </dgm:pt>
    <dgm:pt modelId="{DDD4C435-0A66-4FF3-96D9-39C1B448D7BF}" type="parTrans" cxnId="{D80FF531-695E-4025-BA77-CF69A546A0C0}">
      <dgm:prSet/>
      <dgm:spPr/>
      <dgm:t>
        <a:bodyPr/>
        <a:lstStyle/>
        <a:p>
          <a:endParaRPr lang="fr-FR"/>
        </a:p>
      </dgm:t>
    </dgm:pt>
    <dgm:pt modelId="{A8C83BF4-C562-4201-A477-91B0C7B2D5BF}" type="sibTrans" cxnId="{D80FF531-695E-4025-BA77-CF69A546A0C0}">
      <dgm:prSet/>
      <dgm:spPr/>
      <dgm:t>
        <a:bodyPr/>
        <a:lstStyle/>
        <a:p>
          <a:endParaRPr lang="fr-FR"/>
        </a:p>
      </dgm:t>
    </dgm:pt>
    <dgm:pt modelId="{E8BAD584-A78D-4FEF-AE59-69887FB70F4D}">
      <dgm:prSet phldrT="[Texte]" custT="1"/>
      <dgm:spPr/>
      <dgm:t>
        <a:bodyPr/>
        <a:lstStyle/>
        <a:p>
          <a:r>
            <a:rPr lang="fr-FR" sz="3200" dirty="0" smtClean="0"/>
            <a:t>2009</a:t>
          </a:r>
        </a:p>
        <a:p>
          <a:r>
            <a:rPr lang="fr-FR" sz="1800" dirty="0" smtClean="0"/>
            <a:t>Abandon XHTML 2.0</a:t>
          </a:r>
          <a:endParaRPr lang="fr-FR" sz="1800" dirty="0"/>
        </a:p>
      </dgm:t>
    </dgm:pt>
    <dgm:pt modelId="{C6C1032E-6981-4A8C-AC21-A4C4EBCB51D6}" type="parTrans" cxnId="{C38CA353-24B2-46F2-9EA7-44815585FB5E}">
      <dgm:prSet/>
      <dgm:spPr/>
      <dgm:t>
        <a:bodyPr/>
        <a:lstStyle/>
        <a:p>
          <a:endParaRPr lang="fr-FR"/>
        </a:p>
      </dgm:t>
    </dgm:pt>
    <dgm:pt modelId="{6C3B8137-671A-400F-9760-9D690DB88894}" type="sibTrans" cxnId="{C38CA353-24B2-46F2-9EA7-44815585FB5E}">
      <dgm:prSet/>
      <dgm:spPr/>
      <dgm:t>
        <a:bodyPr/>
        <a:lstStyle/>
        <a:p>
          <a:endParaRPr lang="fr-FR"/>
        </a:p>
      </dgm:t>
    </dgm:pt>
    <dgm:pt modelId="{D17E3382-3BB3-4D7E-BFCD-FA559F3F01FE}" type="pres">
      <dgm:prSet presAssocID="{DED47351-B959-4E10-9F67-0870B108F3AC}" presName="Name0" presStyleCnt="0">
        <dgm:presLayoutVars>
          <dgm:chMax val="21"/>
          <dgm:chPref val="21"/>
        </dgm:presLayoutVars>
      </dgm:prSet>
      <dgm:spPr/>
      <dgm:t>
        <a:bodyPr/>
        <a:lstStyle/>
        <a:p>
          <a:endParaRPr lang="fr-FR"/>
        </a:p>
      </dgm:t>
    </dgm:pt>
    <dgm:pt modelId="{C7C3B4F4-5FFB-49E6-AF3E-7474327DA3B5}" type="pres">
      <dgm:prSet presAssocID="{C6D3E73E-9DDE-42F6-B348-26648FFC2C89}" presName="text1" presStyleCnt="0"/>
      <dgm:spPr/>
      <dgm:t>
        <a:bodyPr/>
        <a:lstStyle/>
        <a:p>
          <a:endParaRPr lang="fr-FR"/>
        </a:p>
      </dgm:t>
    </dgm:pt>
    <dgm:pt modelId="{6714230C-9504-493F-9A4B-3155F2E89501}" type="pres">
      <dgm:prSet presAssocID="{C6D3E73E-9DDE-42F6-B348-26648FFC2C89}" presName="textRepeatNode" presStyleLbl="alignNode1" presStyleIdx="0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77CBA6EA-3672-45B3-91AA-07B1257B998C}" type="pres">
      <dgm:prSet presAssocID="{C6D3E73E-9DDE-42F6-B348-26648FFC2C89}" presName="textaccent1" presStyleCnt="0"/>
      <dgm:spPr/>
      <dgm:t>
        <a:bodyPr/>
        <a:lstStyle/>
        <a:p>
          <a:endParaRPr lang="fr-FR"/>
        </a:p>
      </dgm:t>
    </dgm:pt>
    <dgm:pt modelId="{BA710874-64F6-48B1-9D85-C332D6B45A85}" type="pres">
      <dgm:prSet presAssocID="{C6D3E73E-9DDE-42F6-B348-26648FFC2C89}" presName="accentRepeatNode" presStyleLbl="solidAlignAcc1" presStyleIdx="0" presStyleCnt="10"/>
      <dgm:spPr>
        <a:noFill/>
        <a:ln>
          <a:noFill/>
        </a:ln>
      </dgm:spPr>
      <dgm:t>
        <a:bodyPr/>
        <a:lstStyle/>
        <a:p>
          <a:endParaRPr lang="fr-FR"/>
        </a:p>
      </dgm:t>
    </dgm:pt>
    <dgm:pt modelId="{04FE2C6A-28AD-44C6-A199-E6F45E093D30}" type="pres">
      <dgm:prSet presAssocID="{5228ACBB-3076-4E03-87A3-399D37CED9B8}" presName="image1" presStyleCnt="0"/>
      <dgm:spPr/>
      <dgm:t>
        <a:bodyPr/>
        <a:lstStyle/>
        <a:p>
          <a:endParaRPr lang="fr-FR"/>
        </a:p>
      </dgm:t>
    </dgm:pt>
    <dgm:pt modelId="{7F55660C-11AA-4406-8E16-3D75663D5F79}" type="pres">
      <dgm:prSet presAssocID="{5228ACBB-3076-4E03-87A3-399D37CED9B8}" presName="imageRepeatNode" presStyleLbl="alignAcc1" presStyleIdx="0" presStyleCnt="5" custScaleX="26596" custScaleY="26128"/>
      <dgm:spPr/>
      <dgm:t>
        <a:bodyPr/>
        <a:lstStyle/>
        <a:p>
          <a:endParaRPr lang="fr-FR"/>
        </a:p>
      </dgm:t>
    </dgm:pt>
    <dgm:pt modelId="{B53EA456-3332-4289-A5CF-47F9A1895EFC}" type="pres">
      <dgm:prSet presAssocID="{5228ACBB-3076-4E03-87A3-399D37CED9B8}" presName="imageaccent1" presStyleCnt="0"/>
      <dgm:spPr/>
      <dgm:t>
        <a:bodyPr/>
        <a:lstStyle/>
        <a:p>
          <a:endParaRPr lang="fr-FR"/>
        </a:p>
      </dgm:t>
    </dgm:pt>
    <dgm:pt modelId="{9934D216-B874-4F26-B6F3-074D3AE1B7BE}" type="pres">
      <dgm:prSet presAssocID="{5228ACBB-3076-4E03-87A3-399D37CED9B8}" presName="accentRepeatNode" presStyleLbl="solidAlignAcc1" presStyleIdx="1" presStyleCnt="10"/>
      <dgm:spPr>
        <a:noFill/>
        <a:ln>
          <a:noFill/>
        </a:ln>
      </dgm:spPr>
      <dgm:t>
        <a:bodyPr/>
        <a:lstStyle/>
        <a:p>
          <a:endParaRPr lang="fr-FR"/>
        </a:p>
      </dgm:t>
    </dgm:pt>
    <dgm:pt modelId="{451778DC-27B2-4C1F-83FB-13D4AB988A91}" type="pres">
      <dgm:prSet presAssocID="{FDDBCD32-B065-4A3E-96E1-C0D55592E768}" presName="text2" presStyleCnt="0"/>
      <dgm:spPr/>
      <dgm:t>
        <a:bodyPr/>
        <a:lstStyle/>
        <a:p>
          <a:endParaRPr lang="fr-FR"/>
        </a:p>
      </dgm:t>
    </dgm:pt>
    <dgm:pt modelId="{97923A0E-A460-41AA-A50E-2DB68A3F707F}" type="pres">
      <dgm:prSet presAssocID="{FDDBCD32-B065-4A3E-96E1-C0D55592E768}" presName="textRepeatNode" presStyleLbl="alignNode1" presStyleIdx="1" presStyleCnt="5" custLinFactNeighborX="-912" custLinFactNeighborY="-28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B2090276-1226-4E1E-A3F9-F1E000E68B35}" type="pres">
      <dgm:prSet presAssocID="{FDDBCD32-B065-4A3E-96E1-C0D55592E768}" presName="textaccent2" presStyleCnt="0"/>
      <dgm:spPr/>
      <dgm:t>
        <a:bodyPr/>
        <a:lstStyle/>
        <a:p>
          <a:endParaRPr lang="fr-FR"/>
        </a:p>
      </dgm:t>
    </dgm:pt>
    <dgm:pt modelId="{1D5BFD79-1D75-4381-AD2D-A50121459CA3}" type="pres">
      <dgm:prSet presAssocID="{FDDBCD32-B065-4A3E-96E1-C0D55592E768}" presName="accentRepeatNode" presStyleLbl="solidAlignAcc1" presStyleIdx="2" presStyleCnt="10" custLinFactNeighborX="-1531" custLinFactNeighborY="-508"/>
      <dgm:spPr>
        <a:noFill/>
        <a:ln>
          <a:noFill/>
        </a:ln>
      </dgm:spPr>
      <dgm:t>
        <a:bodyPr/>
        <a:lstStyle/>
        <a:p>
          <a:endParaRPr lang="fr-FR"/>
        </a:p>
      </dgm:t>
    </dgm:pt>
    <dgm:pt modelId="{684688DB-8B69-45D3-8256-0DB23D4D354E}" type="pres">
      <dgm:prSet presAssocID="{A1CB94E0-739A-456C-8156-D66F962772EA}" presName="image2" presStyleCnt="0"/>
      <dgm:spPr/>
      <dgm:t>
        <a:bodyPr/>
        <a:lstStyle/>
        <a:p>
          <a:endParaRPr lang="fr-FR"/>
        </a:p>
      </dgm:t>
    </dgm:pt>
    <dgm:pt modelId="{178E9594-0E8A-4F94-AEE3-6C8BD44BAF72}" type="pres">
      <dgm:prSet presAssocID="{A1CB94E0-739A-456C-8156-D66F962772EA}" presName="imageRepeatNode" presStyleLbl="alignAcc1" presStyleIdx="1" presStyleCnt="5"/>
      <dgm:spPr/>
      <dgm:t>
        <a:bodyPr/>
        <a:lstStyle/>
        <a:p>
          <a:endParaRPr lang="fr-FR"/>
        </a:p>
      </dgm:t>
    </dgm:pt>
    <dgm:pt modelId="{D28B511D-DC21-4E5E-A630-41FEE01C98F8}" type="pres">
      <dgm:prSet presAssocID="{A1CB94E0-739A-456C-8156-D66F962772EA}" presName="imageaccent2" presStyleCnt="0"/>
      <dgm:spPr/>
      <dgm:t>
        <a:bodyPr/>
        <a:lstStyle/>
        <a:p>
          <a:endParaRPr lang="fr-FR"/>
        </a:p>
      </dgm:t>
    </dgm:pt>
    <dgm:pt modelId="{C180CA64-FB0D-45B1-B911-70393F093FED}" type="pres">
      <dgm:prSet presAssocID="{A1CB94E0-739A-456C-8156-D66F962772EA}" presName="accentRepeatNode" presStyleLbl="solidAlignAcc1" presStyleIdx="3" presStyleCnt="10"/>
      <dgm:spPr>
        <a:noFill/>
        <a:ln>
          <a:noFill/>
        </a:ln>
      </dgm:spPr>
      <dgm:t>
        <a:bodyPr/>
        <a:lstStyle/>
        <a:p>
          <a:endParaRPr lang="fr-FR"/>
        </a:p>
      </dgm:t>
    </dgm:pt>
    <dgm:pt modelId="{9DF519DC-7E95-4D1E-AB31-93AAAF263331}" type="pres">
      <dgm:prSet presAssocID="{7A762A79-F57F-48E8-A559-98D74E2A0AE3}" presName="text3" presStyleCnt="0"/>
      <dgm:spPr/>
      <dgm:t>
        <a:bodyPr/>
        <a:lstStyle/>
        <a:p>
          <a:endParaRPr lang="fr-FR"/>
        </a:p>
      </dgm:t>
    </dgm:pt>
    <dgm:pt modelId="{A16D0A6E-67C6-4128-8344-59521653604C}" type="pres">
      <dgm:prSet presAssocID="{7A762A79-F57F-48E8-A559-98D74E2A0AE3}" presName="textRepeatNode" presStyleLbl="alignNode1" presStyleIdx="2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BE097A99-74E6-4AD6-A85D-3FFEE843BBBA}" type="pres">
      <dgm:prSet presAssocID="{7A762A79-F57F-48E8-A559-98D74E2A0AE3}" presName="textaccent3" presStyleCnt="0"/>
      <dgm:spPr/>
      <dgm:t>
        <a:bodyPr/>
        <a:lstStyle/>
        <a:p>
          <a:endParaRPr lang="fr-FR"/>
        </a:p>
      </dgm:t>
    </dgm:pt>
    <dgm:pt modelId="{62021470-EDC6-40E6-B7F4-28FF9D663918}" type="pres">
      <dgm:prSet presAssocID="{7A762A79-F57F-48E8-A559-98D74E2A0AE3}" presName="accentRepeatNode" presStyleLbl="solidAlignAcc1" presStyleIdx="4" presStyleCnt="10" custLinFactNeighborX="-13547" custLinFactNeighborY="39717"/>
      <dgm:spPr>
        <a:noFill/>
        <a:ln>
          <a:noFill/>
        </a:ln>
      </dgm:spPr>
      <dgm:t>
        <a:bodyPr/>
        <a:lstStyle/>
        <a:p>
          <a:endParaRPr lang="fr-FR"/>
        </a:p>
      </dgm:t>
    </dgm:pt>
    <dgm:pt modelId="{AAD927E1-79F4-4497-BE16-C00AA5FB8B93}" type="pres">
      <dgm:prSet presAssocID="{C74144DC-4656-4CD0-A97C-1503167C0404}" presName="image3" presStyleCnt="0"/>
      <dgm:spPr/>
      <dgm:t>
        <a:bodyPr/>
        <a:lstStyle/>
        <a:p>
          <a:endParaRPr lang="fr-FR"/>
        </a:p>
      </dgm:t>
    </dgm:pt>
    <dgm:pt modelId="{CEE53FCE-81D8-42B2-8AEE-0838AC1C6079}" type="pres">
      <dgm:prSet presAssocID="{C74144DC-4656-4CD0-A97C-1503167C0404}" presName="imageRepeatNode" presStyleLbl="alignAcc1" presStyleIdx="2" presStyleCnt="5" custLinFactNeighborX="108"/>
      <dgm:spPr/>
      <dgm:t>
        <a:bodyPr/>
        <a:lstStyle/>
        <a:p>
          <a:endParaRPr lang="fr-FR"/>
        </a:p>
      </dgm:t>
    </dgm:pt>
    <dgm:pt modelId="{695DC080-B659-439A-9540-16F7D9DC9836}" type="pres">
      <dgm:prSet presAssocID="{C74144DC-4656-4CD0-A97C-1503167C0404}" presName="imageaccent3" presStyleCnt="0"/>
      <dgm:spPr/>
      <dgm:t>
        <a:bodyPr/>
        <a:lstStyle/>
        <a:p>
          <a:endParaRPr lang="fr-FR"/>
        </a:p>
      </dgm:t>
    </dgm:pt>
    <dgm:pt modelId="{F5224930-D777-4988-988F-C6F14FCD9D3A}" type="pres">
      <dgm:prSet presAssocID="{C74144DC-4656-4CD0-A97C-1503167C0404}" presName="accentRepeatNode" presStyleLbl="solidAlignAcc1" presStyleIdx="5" presStyleCnt="10"/>
      <dgm:spPr>
        <a:noFill/>
        <a:ln>
          <a:noFill/>
        </a:ln>
      </dgm:spPr>
      <dgm:t>
        <a:bodyPr/>
        <a:lstStyle/>
        <a:p>
          <a:endParaRPr lang="fr-FR"/>
        </a:p>
      </dgm:t>
    </dgm:pt>
    <dgm:pt modelId="{FD4FB805-F50A-4BA1-9A7E-3CC0B394A901}" type="pres">
      <dgm:prSet presAssocID="{E8BAD584-A78D-4FEF-AE59-69887FB70F4D}" presName="text4" presStyleCnt="0"/>
      <dgm:spPr/>
      <dgm:t>
        <a:bodyPr/>
        <a:lstStyle/>
        <a:p>
          <a:endParaRPr lang="fr-FR"/>
        </a:p>
      </dgm:t>
    </dgm:pt>
    <dgm:pt modelId="{1D037AA5-B7C6-49C7-97B4-046C1BBD4508}" type="pres">
      <dgm:prSet presAssocID="{E8BAD584-A78D-4FEF-AE59-69887FB70F4D}" presName="textRepeatNode" presStyleLbl="alignNode1" presStyleIdx="3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7DEFDE2-590D-4254-ACEF-E8A5C5802455}" type="pres">
      <dgm:prSet presAssocID="{E8BAD584-A78D-4FEF-AE59-69887FB70F4D}" presName="textaccent4" presStyleCnt="0"/>
      <dgm:spPr/>
      <dgm:t>
        <a:bodyPr/>
        <a:lstStyle/>
        <a:p>
          <a:endParaRPr lang="fr-FR"/>
        </a:p>
      </dgm:t>
    </dgm:pt>
    <dgm:pt modelId="{9F58E2C4-B782-4F73-92B6-9BACE73ED2EF}" type="pres">
      <dgm:prSet presAssocID="{E8BAD584-A78D-4FEF-AE59-69887FB70F4D}" presName="accentRepeatNode" presStyleLbl="solidAlignAcc1" presStyleIdx="6" presStyleCnt="10"/>
      <dgm:spPr>
        <a:noFill/>
        <a:ln>
          <a:noFill/>
        </a:ln>
      </dgm:spPr>
      <dgm:t>
        <a:bodyPr/>
        <a:lstStyle/>
        <a:p>
          <a:endParaRPr lang="fr-FR"/>
        </a:p>
      </dgm:t>
    </dgm:pt>
    <dgm:pt modelId="{96584DCD-D9B9-4793-ABD2-26641190803C}" type="pres">
      <dgm:prSet presAssocID="{6C3B8137-671A-400F-9760-9D690DB88894}" presName="image4" presStyleCnt="0"/>
      <dgm:spPr/>
      <dgm:t>
        <a:bodyPr/>
        <a:lstStyle/>
        <a:p>
          <a:endParaRPr lang="fr-FR"/>
        </a:p>
      </dgm:t>
    </dgm:pt>
    <dgm:pt modelId="{2705020D-DDE1-4348-958A-C7C23B8ADF09}" type="pres">
      <dgm:prSet presAssocID="{6C3B8137-671A-400F-9760-9D690DB88894}" presName="imageRepeatNode" presStyleLbl="alignAcc1" presStyleIdx="3" presStyleCnt="5"/>
      <dgm:spPr/>
      <dgm:t>
        <a:bodyPr/>
        <a:lstStyle/>
        <a:p>
          <a:endParaRPr lang="fr-FR"/>
        </a:p>
      </dgm:t>
    </dgm:pt>
    <dgm:pt modelId="{9CA96A99-87EF-4200-8450-04D9BCD574ED}" type="pres">
      <dgm:prSet presAssocID="{6C3B8137-671A-400F-9760-9D690DB88894}" presName="imageaccent4" presStyleCnt="0"/>
      <dgm:spPr/>
      <dgm:t>
        <a:bodyPr/>
        <a:lstStyle/>
        <a:p>
          <a:endParaRPr lang="fr-FR"/>
        </a:p>
      </dgm:t>
    </dgm:pt>
    <dgm:pt modelId="{2906FD06-F6FF-4689-8E0E-46A562D6B465}" type="pres">
      <dgm:prSet presAssocID="{6C3B8137-671A-400F-9760-9D690DB88894}" presName="accentRepeatNode" presStyleLbl="solidAlignAcc1" presStyleIdx="7" presStyleCnt="10"/>
      <dgm:spPr>
        <a:noFill/>
        <a:ln>
          <a:noFill/>
        </a:ln>
      </dgm:spPr>
      <dgm:t>
        <a:bodyPr/>
        <a:lstStyle/>
        <a:p>
          <a:endParaRPr lang="fr-FR"/>
        </a:p>
      </dgm:t>
    </dgm:pt>
    <dgm:pt modelId="{3651E2CB-E502-4631-A339-87F4EE92D7B5}" type="pres">
      <dgm:prSet presAssocID="{EABEF36F-BE7C-4024-9D29-7AF506BD395A}" presName="text5" presStyleCnt="0"/>
      <dgm:spPr/>
      <dgm:t>
        <a:bodyPr/>
        <a:lstStyle/>
        <a:p>
          <a:endParaRPr lang="fr-FR"/>
        </a:p>
      </dgm:t>
    </dgm:pt>
    <dgm:pt modelId="{24B01CB6-B12E-4FDC-B864-3696D012BD69}" type="pres">
      <dgm:prSet presAssocID="{EABEF36F-BE7C-4024-9D29-7AF506BD395A}" presName="textRepeatNode" presStyleLbl="alignNode1" presStyleIdx="4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5D3EE887-11AF-4221-AA8F-B62AC95CB092}" type="pres">
      <dgm:prSet presAssocID="{EABEF36F-BE7C-4024-9D29-7AF506BD395A}" presName="textaccent5" presStyleCnt="0"/>
      <dgm:spPr/>
      <dgm:t>
        <a:bodyPr/>
        <a:lstStyle/>
        <a:p>
          <a:endParaRPr lang="fr-FR"/>
        </a:p>
      </dgm:t>
    </dgm:pt>
    <dgm:pt modelId="{82C625EA-EAEE-4280-B6CF-BB02F171429A}" type="pres">
      <dgm:prSet presAssocID="{EABEF36F-BE7C-4024-9D29-7AF506BD395A}" presName="accentRepeatNode" presStyleLbl="solidAlignAcc1" presStyleIdx="8" presStyleCnt="10" custLinFactNeighborX="-24318" custLinFactNeighborY="9863"/>
      <dgm:spPr>
        <a:noFill/>
        <a:ln>
          <a:noFill/>
        </a:ln>
      </dgm:spPr>
      <dgm:t>
        <a:bodyPr/>
        <a:lstStyle/>
        <a:p>
          <a:endParaRPr lang="fr-FR"/>
        </a:p>
      </dgm:t>
    </dgm:pt>
    <dgm:pt modelId="{C988516C-BD44-4149-A5D3-DC327FB19188}" type="pres">
      <dgm:prSet presAssocID="{A8C83BF4-C562-4201-A477-91B0C7B2D5BF}" presName="image5" presStyleCnt="0"/>
      <dgm:spPr/>
      <dgm:t>
        <a:bodyPr/>
        <a:lstStyle/>
        <a:p>
          <a:endParaRPr lang="fr-FR"/>
        </a:p>
      </dgm:t>
    </dgm:pt>
    <dgm:pt modelId="{BEA9B4B4-14BB-4A62-8BC2-BAB9B375DCE4}" type="pres">
      <dgm:prSet presAssocID="{A8C83BF4-C562-4201-A477-91B0C7B2D5BF}" presName="imageRepeatNode" presStyleLbl="alignAcc1" presStyleIdx="4" presStyleCnt="5"/>
      <dgm:spPr/>
      <dgm:t>
        <a:bodyPr/>
        <a:lstStyle/>
        <a:p>
          <a:endParaRPr lang="fr-FR"/>
        </a:p>
      </dgm:t>
    </dgm:pt>
    <dgm:pt modelId="{97F31222-0044-4687-8CD7-859B44BAA97D}" type="pres">
      <dgm:prSet presAssocID="{A8C83BF4-C562-4201-A477-91B0C7B2D5BF}" presName="imageaccent5" presStyleCnt="0"/>
      <dgm:spPr/>
      <dgm:t>
        <a:bodyPr/>
        <a:lstStyle/>
        <a:p>
          <a:endParaRPr lang="fr-FR"/>
        </a:p>
      </dgm:t>
    </dgm:pt>
    <dgm:pt modelId="{A320F404-01AC-4C1D-8EBD-F3B8ED23E779}" type="pres">
      <dgm:prSet presAssocID="{A8C83BF4-C562-4201-A477-91B0C7B2D5BF}" presName="accentRepeatNode" presStyleLbl="solidAlignAcc1" presStyleIdx="9" presStyleCnt="10"/>
      <dgm:spPr>
        <a:noFill/>
        <a:ln>
          <a:noFill/>
        </a:ln>
      </dgm:spPr>
      <dgm:t>
        <a:bodyPr/>
        <a:lstStyle/>
        <a:p>
          <a:endParaRPr lang="fr-FR"/>
        </a:p>
      </dgm:t>
    </dgm:pt>
  </dgm:ptLst>
  <dgm:cxnLst>
    <dgm:cxn modelId="{C38CA353-24B2-46F2-9EA7-44815585FB5E}" srcId="{DED47351-B959-4E10-9F67-0870B108F3AC}" destId="{E8BAD584-A78D-4FEF-AE59-69887FB70F4D}" srcOrd="3" destOrd="0" parTransId="{C6C1032E-6981-4A8C-AC21-A4C4EBCB51D6}" sibTransId="{6C3B8137-671A-400F-9760-9D690DB88894}"/>
    <dgm:cxn modelId="{2A28526A-D8E3-402F-981A-525836322D46}" srcId="{DED47351-B959-4E10-9F67-0870B108F3AC}" destId="{C6D3E73E-9DDE-42F6-B348-26648FFC2C89}" srcOrd="0" destOrd="0" parTransId="{418A9C4C-5B40-4BF2-9FA4-9136CEBD669B}" sibTransId="{5228ACBB-3076-4E03-87A3-399D37CED9B8}"/>
    <dgm:cxn modelId="{D80FF531-695E-4025-BA77-CF69A546A0C0}" srcId="{DED47351-B959-4E10-9F67-0870B108F3AC}" destId="{EABEF36F-BE7C-4024-9D29-7AF506BD395A}" srcOrd="4" destOrd="0" parTransId="{DDD4C435-0A66-4FF3-96D9-39C1B448D7BF}" sibTransId="{A8C83BF4-C562-4201-A477-91B0C7B2D5BF}"/>
    <dgm:cxn modelId="{92C3A536-40FA-47EF-A233-63894A466E9E}" type="presOf" srcId="{DED47351-B959-4E10-9F67-0870B108F3AC}" destId="{D17E3382-3BB3-4D7E-BFCD-FA559F3F01FE}" srcOrd="0" destOrd="0" presId="urn:microsoft.com/office/officeart/2008/layout/HexagonCluster"/>
    <dgm:cxn modelId="{2F3FFDD1-C5F8-47C5-BBE2-F1F67B5BCD18}" type="presOf" srcId="{FDDBCD32-B065-4A3E-96E1-C0D55592E768}" destId="{97923A0E-A460-41AA-A50E-2DB68A3F707F}" srcOrd="0" destOrd="0" presId="urn:microsoft.com/office/officeart/2008/layout/HexagonCluster"/>
    <dgm:cxn modelId="{74C5FB99-1B47-4162-B6F9-06C92F8AAAEA}" type="presOf" srcId="{7A762A79-F57F-48E8-A559-98D74E2A0AE3}" destId="{A16D0A6E-67C6-4128-8344-59521653604C}" srcOrd="0" destOrd="0" presId="urn:microsoft.com/office/officeart/2008/layout/HexagonCluster"/>
    <dgm:cxn modelId="{5375E044-9783-4864-8562-5BC235EF4DFF}" srcId="{DED47351-B959-4E10-9F67-0870B108F3AC}" destId="{FDDBCD32-B065-4A3E-96E1-C0D55592E768}" srcOrd="1" destOrd="0" parTransId="{9FC836C3-3E3E-4A71-B18D-EE5448A5BB69}" sibTransId="{A1CB94E0-739A-456C-8156-D66F962772EA}"/>
    <dgm:cxn modelId="{65D0F277-D736-4001-BCD2-B3929FF94DC8}" type="presOf" srcId="{C6D3E73E-9DDE-42F6-B348-26648FFC2C89}" destId="{6714230C-9504-493F-9A4B-3155F2E89501}" srcOrd="0" destOrd="0" presId="urn:microsoft.com/office/officeart/2008/layout/HexagonCluster"/>
    <dgm:cxn modelId="{FE985363-DE28-457A-8EDB-5667A0BCFA7C}" type="presOf" srcId="{C74144DC-4656-4CD0-A97C-1503167C0404}" destId="{CEE53FCE-81D8-42B2-8AEE-0838AC1C6079}" srcOrd="0" destOrd="0" presId="urn:microsoft.com/office/officeart/2008/layout/HexagonCluster"/>
    <dgm:cxn modelId="{6A9C4B04-DD65-403E-9929-F51B4994654B}" type="presOf" srcId="{EABEF36F-BE7C-4024-9D29-7AF506BD395A}" destId="{24B01CB6-B12E-4FDC-B864-3696D012BD69}" srcOrd="0" destOrd="0" presId="urn:microsoft.com/office/officeart/2008/layout/HexagonCluster"/>
    <dgm:cxn modelId="{C90E9E0D-E4DB-41A1-AFC0-1663CED7FE4D}" type="presOf" srcId="{6C3B8137-671A-400F-9760-9D690DB88894}" destId="{2705020D-DDE1-4348-958A-C7C23B8ADF09}" srcOrd="0" destOrd="0" presId="urn:microsoft.com/office/officeart/2008/layout/HexagonCluster"/>
    <dgm:cxn modelId="{AD1D2CB0-7A32-4DE2-A06C-BDF4C2B71566}" type="presOf" srcId="{5228ACBB-3076-4E03-87A3-399D37CED9B8}" destId="{7F55660C-11AA-4406-8E16-3D75663D5F79}" srcOrd="0" destOrd="0" presId="urn:microsoft.com/office/officeart/2008/layout/HexagonCluster"/>
    <dgm:cxn modelId="{1DFEB88C-5BE3-45E9-9A06-3CFF2B6D983C}" type="presOf" srcId="{A8C83BF4-C562-4201-A477-91B0C7B2D5BF}" destId="{BEA9B4B4-14BB-4A62-8BC2-BAB9B375DCE4}" srcOrd="0" destOrd="0" presId="urn:microsoft.com/office/officeart/2008/layout/HexagonCluster"/>
    <dgm:cxn modelId="{68B563A5-FCD1-4250-AE5B-09B117A77FAD}" type="presOf" srcId="{E8BAD584-A78D-4FEF-AE59-69887FB70F4D}" destId="{1D037AA5-B7C6-49C7-97B4-046C1BBD4508}" srcOrd="0" destOrd="0" presId="urn:microsoft.com/office/officeart/2008/layout/HexagonCluster"/>
    <dgm:cxn modelId="{21E08353-AE49-4B2D-B936-AA9915FBBFBF}" srcId="{DED47351-B959-4E10-9F67-0870B108F3AC}" destId="{7A762A79-F57F-48E8-A559-98D74E2A0AE3}" srcOrd="2" destOrd="0" parTransId="{611BFD73-DBD8-4806-B131-37E04E12291C}" sibTransId="{C74144DC-4656-4CD0-A97C-1503167C0404}"/>
    <dgm:cxn modelId="{B3EC765C-3DDF-460B-A9DF-514089E1D5BA}" type="presOf" srcId="{A1CB94E0-739A-456C-8156-D66F962772EA}" destId="{178E9594-0E8A-4F94-AEE3-6C8BD44BAF72}" srcOrd="0" destOrd="0" presId="urn:microsoft.com/office/officeart/2008/layout/HexagonCluster"/>
    <dgm:cxn modelId="{2706ECD3-F49F-470C-BC72-86FC5559A2C8}" type="presParOf" srcId="{D17E3382-3BB3-4D7E-BFCD-FA559F3F01FE}" destId="{C7C3B4F4-5FFB-49E6-AF3E-7474327DA3B5}" srcOrd="0" destOrd="0" presId="urn:microsoft.com/office/officeart/2008/layout/HexagonCluster"/>
    <dgm:cxn modelId="{9513DFDE-D4E9-4265-9755-696B31B1DEAD}" type="presParOf" srcId="{C7C3B4F4-5FFB-49E6-AF3E-7474327DA3B5}" destId="{6714230C-9504-493F-9A4B-3155F2E89501}" srcOrd="0" destOrd="0" presId="urn:microsoft.com/office/officeart/2008/layout/HexagonCluster"/>
    <dgm:cxn modelId="{7E62E857-55C4-4CDE-82D4-735945FE755D}" type="presParOf" srcId="{D17E3382-3BB3-4D7E-BFCD-FA559F3F01FE}" destId="{77CBA6EA-3672-45B3-91AA-07B1257B998C}" srcOrd="1" destOrd="0" presId="urn:microsoft.com/office/officeart/2008/layout/HexagonCluster"/>
    <dgm:cxn modelId="{3ED18D74-7AAA-47F4-A033-D9B0E8F546C9}" type="presParOf" srcId="{77CBA6EA-3672-45B3-91AA-07B1257B998C}" destId="{BA710874-64F6-48B1-9D85-C332D6B45A85}" srcOrd="0" destOrd="0" presId="urn:microsoft.com/office/officeart/2008/layout/HexagonCluster"/>
    <dgm:cxn modelId="{803246FF-44C2-42BB-A027-F961D762386F}" type="presParOf" srcId="{D17E3382-3BB3-4D7E-BFCD-FA559F3F01FE}" destId="{04FE2C6A-28AD-44C6-A199-E6F45E093D30}" srcOrd="2" destOrd="0" presId="urn:microsoft.com/office/officeart/2008/layout/HexagonCluster"/>
    <dgm:cxn modelId="{D8FAD2A3-F26D-437B-9167-7B573A84076E}" type="presParOf" srcId="{04FE2C6A-28AD-44C6-A199-E6F45E093D30}" destId="{7F55660C-11AA-4406-8E16-3D75663D5F79}" srcOrd="0" destOrd="0" presId="urn:microsoft.com/office/officeart/2008/layout/HexagonCluster"/>
    <dgm:cxn modelId="{FB8FC70C-370E-427E-BC3A-E9057BF39BB0}" type="presParOf" srcId="{D17E3382-3BB3-4D7E-BFCD-FA559F3F01FE}" destId="{B53EA456-3332-4289-A5CF-47F9A1895EFC}" srcOrd="3" destOrd="0" presId="urn:microsoft.com/office/officeart/2008/layout/HexagonCluster"/>
    <dgm:cxn modelId="{E78D8ABE-7DE5-488B-89CF-A8343E41AF1E}" type="presParOf" srcId="{B53EA456-3332-4289-A5CF-47F9A1895EFC}" destId="{9934D216-B874-4F26-B6F3-074D3AE1B7BE}" srcOrd="0" destOrd="0" presId="urn:microsoft.com/office/officeart/2008/layout/HexagonCluster"/>
    <dgm:cxn modelId="{AED792C7-7D14-419F-9F8B-2E2CC558D15E}" type="presParOf" srcId="{D17E3382-3BB3-4D7E-BFCD-FA559F3F01FE}" destId="{451778DC-27B2-4C1F-83FB-13D4AB988A91}" srcOrd="4" destOrd="0" presId="urn:microsoft.com/office/officeart/2008/layout/HexagonCluster"/>
    <dgm:cxn modelId="{D0E004C8-82C3-4EB2-9E10-FDAA81CF467E}" type="presParOf" srcId="{451778DC-27B2-4C1F-83FB-13D4AB988A91}" destId="{97923A0E-A460-41AA-A50E-2DB68A3F707F}" srcOrd="0" destOrd="0" presId="urn:microsoft.com/office/officeart/2008/layout/HexagonCluster"/>
    <dgm:cxn modelId="{A38124DE-0DB4-4FBB-94D8-C18FD2B10515}" type="presParOf" srcId="{D17E3382-3BB3-4D7E-BFCD-FA559F3F01FE}" destId="{B2090276-1226-4E1E-A3F9-F1E000E68B35}" srcOrd="5" destOrd="0" presId="urn:microsoft.com/office/officeart/2008/layout/HexagonCluster"/>
    <dgm:cxn modelId="{AC5356A1-E83A-4536-BAD1-77AB2128AF40}" type="presParOf" srcId="{B2090276-1226-4E1E-A3F9-F1E000E68B35}" destId="{1D5BFD79-1D75-4381-AD2D-A50121459CA3}" srcOrd="0" destOrd="0" presId="urn:microsoft.com/office/officeart/2008/layout/HexagonCluster"/>
    <dgm:cxn modelId="{48230A87-5867-4D7C-99B6-626109BDF3FF}" type="presParOf" srcId="{D17E3382-3BB3-4D7E-BFCD-FA559F3F01FE}" destId="{684688DB-8B69-45D3-8256-0DB23D4D354E}" srcOrd="6" destOrd="0" presId="urn:microsoft.com/office/officeart/2008/layout/HexagonCluster"/>
    <dgm:cxn modelId="{B16C4D01-6187-4F4D-8393-F6877B069608}" type="presParOf" srcId="{684688DB-8B69-45D3-8256-0DB23D4D354E}" destId="{178E9594-0E8A-4F94-AEE3-6C8BD44BAF72}" srcOrd="0" destOrd="0" presId="urn:microsoft.com/office/officeart/2008/layout/HexagonCluster"/>
    <dgm:cxn modelId="{011C036F-37B4-4421-9724-92B87CDB0444}" type="presParOf" srcId="{D17E3382-3BB3-4D7E-BFCD-FA559F3F01FE}" destId="{D28B511D-DC21-4E5E-A630-41FEE01C98F8}" srcOrd="7" destOrd="0" presId="urn:microsoft.com/office/officeart/2008/layout/HexagonCluster"/>
    <dgm:cxn modelId="{7D88021A-F01D-4258-975F-74F7765BCE48}" type="presParOf" srcId="{D28B511D-DC21-4E5E-A630-41FEE01C98F8}" destId="{C180CA64-FB0D-45B1-B911-70393F093FED}" srcOrd="0" destOrd="0" presId="urn:microsoft.com/office/officeart/2008/layout/HexagonCluster"/>
    <dgm:cxn modelId="{04314B77-D2EA-4165-AAA7-AECD74BDA76B}" type="presParOf" srcId="{D17E3382-3BB3-4D7E-BFCD-FA559F3F01FE}" destId="{9DF519DC-7E95-4D1E-AB31-93AAAF263331}" srcOrd="8" destOrd="0" presId="urn:microsoft.com/office/officeart/2008/layout/HexagonCluster"/>
    <dgm:cxn modelId="{7A276C06-5C62-4751-9A57-F10D34E3F378}" type="presParOf" srcId="{9DF519DC-7E95-4D1E-AB31-93AAAF263331}" destId="{A16D0A6E-67C6-4128-8344-59521653604C}" srcOrd="0" destOrd="0" presId="urn:microsoft.com/office/officeart/2008/layout/HexagonCluster"/>
    <dgm:cxn modelId="{019BFD2A-1D4B-4620-B49A-0FB3EC775C49}" type="presParOf" srcId="{D17E3382-3BB3-4D7E-BFCD-FA559F3F01FE}" destId="{BE097A99-74E6-4AD6-A85D-3FFEE843BBBA}" srcOrd="9" destOrd="0" presId="urn:microsoft.com/office/officeart/2008/layout/HexagonCluster"/>
    <dgm:cxn modelId="{E60C479E-7BC3-4E4E-92E7-0BFEE7BF5BA2}" type="presParOf" srcId="{BE097A99-74E6-4AD6-A85D-3FFEE843BBBA}" destId="{62021470-EDC6-40E6-B7F4-28FF9D663918}" srcOrd="0" destOrd="0" presId="urn:microsoft.com/office/officeart/2008/layout/HexagonCluster"/>
    <dgm:cxn modelId="{B93F95DE-4F2F-48E3-8ACF-DFC6E4215C87}" type="presParOf" srcId="{D17E3382-3BB3-4D7E-BFCD-FA559F3F01FE}" destId="{AAD927E1-79F4-4497-BE16-C00AA5FB8B93}" srcOrd="10" destOrd="0" presId="urn:microsoft.com/office/officeart/2008/layout/HexagonCluster"/>
    <dgm:cxn modelId="{A9C682C9-4EEF-4A4F-9E7D-853821DBA479}" type="presParOf" srcId="{AAD927E1-79F4-4497-BE16-C00AA5FB8B93}" destId="{CEE53FCE-81D8-42B2-8AEE-0838AC1C6079}" srcOrd="0" destOrd="0" presId="urn:microsoft.com/office/officeart/2008/layout/HexagonCluster"/>
    <dgm:cxn modelId="{0F5EE4E6-B1AA-4280-92FB-4EDC19E07DA9}" type="presParOf" srcId="{D17E3382-3BB3-4D7E-BFCD-FA559F3F01FE}" destId="{695DC080-B659-439A-9540-16F7D9DC9836}" srcOrd="11" destOrd="0" presId="urn:microsoft.com/office/officeart/2008/layout/HexagonCluster"/>
    <dgm:cxn modelId="{AFDD3A77-4513-460C-8F2F-A72FF3D07D7D}" type="presParOf" srcId="{695DC080-B659-439A-9540-16F7D9DC9836}" destId="{F5224930-D777-4988-988F-C6F14FCD9D3A}" srcOrd="0" destOrd="0" presId="urn:microsoft.com/office/officeart/2008/layout/HexagonCluster"/>
    <dgm:cxn modelId="{2AB9BCC1-4256-4F19-839B-AC6D49CFC097}" type="presParOf" srcId="{D17E3382-3BB3-4D7E-BFCD-FA559F3F01FE}" destId="{FD4FB805-F50A-4BA1-9A7E-3CC0B394A901}" srcOrd="12" destOrd="0" presId="urn:microsoft.com/office/officeart/2008/layout/HexagonCluster"/>
    <dgm:cxn modelId="{22EA855A-47FB-492C-B3C1-FF522B7B8D14}" type="presParOf" srcId="{FD4FB805-F50A-4BA1-9A7E-3CC0B394A901}" destId="{1D037AA5-B7C6-49C7-97B4-046C1BBD4508}" srcOrd="0" destOrd="0" presId="urn:microsoft.com/office/officeart/2008/layout/HexagonCluster"/>
    <dgm:cxn modelId="{5C2F575D-4A49-43D7-B73C-C7DFFEF39F09}" type="presParOf" srcId="{D17E3382-3BB3-4D7E-BFCD-FA559F3F01FE}" destId="{A7DEFDE2-590D-4254-ACEF-E8A5C5802455}" srcOrd="13" destOrd="0" presId="urn:microsoft.com/office/officeart/2008/layout/HexagonCluster"/>
    <dgm:cxn modelId="{58527BE7-CE5A-4446-863B-3E931074C3AD}" type="presParOf" srcId="{A7DEFDE2-590D-4254-ACEF-E8A5C5802455}" destId="{9F58E2C4-B782-4F73-92B6-9BACE73ED2EF}" srcOrd="0" destOrd="0" presId="urn:microsoft.com/office/officeart/2008/layout/HexagonCluster"/>
    <dgm:cxn modelId="{67144181-300D-4093-BCA5-BB77F893EAD6}" type="presParOf" srcId="{D17E3382-3BB3-4D7E-BFCD-FA559F3F01FE}" destId="{96584DCD-D9B9-4793-ABD2-26641190803C}" srcOrd="14" destOrd="0" presId="urn:microsoft.com/office/officeart/2008/layout/HexagonCluster"/>
    <dgm:cxn modelId="{D814AAC2-59D9-436D-AE6C-E700CCE08D63}" type="presParOf" srcId="{96584DCD-D9B9-4793-ABD2-26641190803C}" destId="{2705020D-DDE1-4348-958A-C7C23B8ADF09}" srcOrd="0" destOrd="0" presId="urn:microsoft.com/office/officeart/2008/layout/HexagonCluster"/>
    <dgm:cxn modelId="{2031CA94-F98F-4CB5-8BE0-31C1147C65B3}" type="presParOf" srcId="{D17E3382-3BB3-4D7E-BFCD-FA559F3F01FE}" destId="{9CA96A99-87EF-4200-8450-04D9BCD574ED}" srcOrd="15" destOrd="0" presId="urn:microsoft.com/office/officeart/2008/layout/HexagonCluster"/>
    <dgm:cxn modelId="{4CAA1899-41B9-49A7-B8DF-2BC8416B6A65}" type="presParOf" srcId="{9CA96A99-87EF-4200-8450-04D9BCD574ED}" destId="{2906FD06-F6FF-4689-8E0E-46A562D6B465}" srcOrd="0" destOrd="0" presId="urn:microsoft.com/office/officeart/2008/layout/HexagonCluster"/>
    <dgm:cxn modelId="{528CC22E-14D4-480C-BC3C-DC83F2723734}" type="presParOf" srcId="{D17E3382-3BB3-4D7E-BFCD-FA559F3F01FE}" destId="{3651E2CB-E502-4631-A339-87F4EE92D7B5}" srcOrd="16" destOrd="0" presId="urn:microsoft.com/office/officeart/2008/layout/HexagonCluster"/>
    <dgm:cxn modelId="{6E28791E-5027-4549-8168-7EB4F596571A}" type="presParOf" srcId="{3651E2CB-E502-4631-A339-87F4EE92D7B5}" destId="{24B01CB6-B12E-4FDC-B864-3696D012BD69}" srcOrd="0" destOrd="0" presId="urn:microsoft.com/office/officeart/2008/layout/HexagonCluster"/>
    <dgm:cxn modelId="{E7853C1A-BF8E-4011-8E64-DAA1D8CB0ACF}" type="presParOf" srcId="{D17E3382-3BB3-4D7E-BFCD-FA559F3F01FE}" destId="{5D3EE887-11AF-4221-AA8F-B62AC95CB092}" srcOrd="17" destOrd="0" presId="urn:microsoft.com/office/officeart/2008/layout/HexagonCluster"/>
    <dgm:cxn modelId="{4B6A8A60-0743-4B63-8984-426C66F30A18}" type="presParOf" srcId="{5D3EE887-11AF-4221-AA8F-B62AC95CB092}" destId="{82C625EA-EAEE-4280-B6CF-BB02F171429A}" srcOrd="0" destOrd="0" presId="urn:microsoft.com/office/officeart/2008/layout/HexagonCluster"/>
    <dgm:cxn modelId="{83E0CB1A-7864-40C9-B461-06590A89A463}" type="presParOf" srcId="{D17E3382-3BB3-4D7E-BFCD-FA559F3F01FE}" destId="{C988516C-BD44-4149-A5D3-DC327FB19188}" srcOrd="18" destOrd="0" presId="urn:microsoft.com/office/officeart/2008/layout/HexagonCluster"/>
    <dgm:cxn modelId="{D49D9FD4-E579-4AAC-9B5F-2BB657414CA6}" type="presParOf" srcId="{C988516C-BD44-4149-A5D3-DC327FB19188}" destId="{BEA9B4B4-14BB-4A62-8BC2-BAB9B375DCE4}" srcOrd="0" destOrd="0" presId="urn:microsoft.com/office/officeart/2008/layout/HexagonCluster"/>
    <dgm:cxn modelId="{D8555749-2E87-4ADC-95A7-C293E2ABE267}" type="presParOf" srcId="{D17E3382-3BB3-4D7E-BFCD-FA559F3F01FE}" destId="{97F31222-0044-4687-8CD7-859B44BAA97D}" srcOrd="19" destOrd="0" presId="urn:microsoft.com/office/officeart/2008/layout/HexagonCluster"/>
    <dgm:cxn modelId="{C3039F28-3D59-4296-84B3-D689208C0952}" type="presParOf" srcId="{97F31222-0044-4687-8CD7-859B44BAA97D}" destId="{A320F404-01AC-4C1D-8EBD-F3B8ED23E779}" srcOrd="0" destOrd="0" presId="urn:microsoft.com/office/officeart/2008/layout/HexagonCluster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E1131F-4EAC-4FDF-812A-5E70F2465EC2}">
      <dsp:nvSpPr>
        <dsp:cNvPr id="0" name=""/>
        <dsp:cNvSpPr/>
      </dsp:nvSpPr>
      <dsp:spPr>
        <a:xfrm rot="5400000">
          <a:off x="-138980" y="140759"/>
          <a:ext cx="926535" cy="648574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kern="1200" dirty="0" smtClean="0"/>
            <a:t>1991</a:t>
          </a:r>
          <a:endParaRPr lang="fr-FR" sz="1800" kern="1200" dirty="0"/>
        </a:p>
      </dsp:txBody>
      <dsp:txXfrm rot="-5400000">
        <a:off x="1" y="326065"/>
        <a:ext cx="648574" cy="277961"/>
      </dsp:txXfrm>
    </dsp:sp>
    <dsp:sp modelId="{86020DD5-5A47-40D2-9EDD-9AC5511D9802}">
      <dsp:nvSpPr>
        <dsp:cNvPr id="0" name=""/>
        <dsp:cNvSpPr/>
      </dsp:nvSpPr>
      <dsp:spPr>
        <a:xfrm rot="5400000">
          <a:off x="2406323" y="-1755969"/>
          <a:ext cx="602248" cy="4117745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0795" rIns="10795" bIns="10795" numCol="1" spcCol="1270" anchor="ctr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700" kern="1200" dirty="0" smtClean="0"/>
            <a:t>HTML</a:t>
          </a:r>
          <a:endParaRPr lang="fr-FR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700" kern="1200" dirty="0" smtClean="0"/>
            <a:t>Le web devient public</a:t>
          </a:r>
          <a:endParaRPr lang="fr-FR" sz="1700" kern="1200" dirty="0"/>
        </a:p>
      </dsp:txBody>
      <dsp:txXfrm rot="-5400000">
        <a:off x="648575" y="31178"/>
        <a:ext cx="4088346" cy="543450"/>
      </dsp:txXfrm>
    </dsp:sp>
    <dsp:sp modelId="{E140053B-D7CB-452E-B375-6968748038D4}">
      <dsp:nvSpPr>
        <dsp:cNvPr id="0" name=""/>
        <dsp:cNvSpPr/>
      </dsp:nvSpPr>
      <dsp:spPr>
        <a:xfrm rot="5400000">
          <a:off x="-138980" y="969470"/>
          <a:ext cx="926535" cy="648574"/>
        </a:xfrm>
        <a:prstGeom prst="chevron">
          <a:avLst/>
        </a:prstGeom>
        <a:solidFill>
          <a:schemeClr val="accent3">
            <a:hueOff val="-232446"/>
            <a:satOff val="-20000"/>
            <a:lumOff val="-9961"/>
            <a:alphaOff val="0"/>
          </a:schemeClr>
        </a:solidFill>
        <a:ln w="25400" cap="flat" cmpd="sng" algn="ctr">
          <a:solidFill>
            <a:schemeClr val="accent3">
              <a:hueOff val="-232446"/>
              <a:satOff val="-20000"/>
              <a:lumOff val="-9961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kern="1200" dirty="0" smtClean="0"/>
            <a:t>1994</a:t>
          </a:r>
          <a:endParaRPr lang="fr-FR" sz="1800" kern="1200" dirty="0"/>
        </a:p>
      </dsp:txBody>
      <dsp:txXfrm rot="-5400000">
        <a:off x="1" y="1154776"/>
        <a:ext cx="648574" cy="277961"/>
      </dsp:txXfrm>
    </dsp:sp>
    <dsp:sp modelId="{54A0E01A-66E0-454F-AAFF-42F18A1862A9}">
      <dsp:nvSpPr>
        <dsp:cNvPr id="0" name=""/>
        <dsp:cNvSpPr/>
      </dsp:nvSpPr>
      <dsp:spPr>
        <a:xfrm rot="5400000">
          <a:off x="2406323" y="-965434"/>
          <a:ext cx="602248" cy="4117745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-232446"/>
              <a:satOff val="-20000"/>
              <a:lumOff val="-996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0795" rIns="10795" bIns="10795" numCol="1" spcCol="1270" anchor="ctr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700" kern="1200" dirty="0" smtClean="0"/>
            <a:t>HTML 2 et Netscape 1.0</a:t>
          </a:r>
          <a:endParaRPr lang="fr-FR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700" kern="1200" dirty="0" smtClean="0"/>
            <a:t>Naissance du W3C</a:t>
          </a:r>
          <a:endParaRPr lang="fr-FR" sz="1700" kern="1200" dirty="0"/>
        </a:p>
      </dsp:txBody>
      <dsp:txXfrm rot="-5400000">
        <a:off x="648575" y="821713"/>
        <a:ext cx="4088346" cy="543450"/>
      </dsp:txXfrm>
    </dsp:sp>
    <dsp:sp modelId="{2C2BFF61-2176-41B3-8118-EDDB89D6C16E}">
      <dsp:nvSpPr>
        <dsp:cNvPr id="0" name=""/>
        <dsp:cNvSpPr/>
      </dsp:nvSpPr>
      <dsp:spPr>
        <a:xfrm rot="5400000">
          <a:off x="-138980" y="1798181"/>
          <a:ext cx="926535" cy="648574"/>
        </a:xfrm>
        <a:prstGeom prst="chevron">
          <a:avLst/>
        </a:prstGeom>
        <a:solidFill>
          <a:schemeClr val="accent3">
            <a:hueOff val="-464893"/>
            <a:satOff val="-40000"/>
            <a:lumOff val="-19922"/>
            <a:alphaOff val="0"/>
          </a:schemeClr>
        </a:solidFill>
        <a:ln w="25400" cap="flat" cmpd="sng" algn="ctr">
          <a:solidFill>
            <a:schemeClr val="accent3">
              <a:hueOff val="-464893"/>
              <a:satOff val="-40000"/>
              <a:lumOff val="-19922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kern="1200" dirty="0" smtClean="0"/>
            <a:t>1996</a:t>
          </a:r>
          <a:endParaRPr lang="fr-FR" sz="1800" kern="1200" dirty="0"/>
        </a:p>
      </dsp:txBody>
      <dsp:txXfrm rot="-5400000">
        <a:off x="1" y="1983487"/>
        <a:ext cx="648574" cy="277961"/>
      </dsp:txXfrm>
    </dsp:sp>
    <dsp:sp modelId="{7ACC6E73-21CC-4AC8-8ABB-03ED3589598E}">
      <dsp:nvSpPr>
        <dsp:cNvPr id="0" name=""/>
        <dsp:cNvSpPr/>
      </dsp:nvSpPr>
      <dsp:spPr>
        <a:xfrm rot="5400000">
          <a:off x="2406323" y="-98546"/>
          <a:ext cx="602248" cy="4117745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-464893"/>
              <a:satOff val="-40000"/>
              <a:lumOff val="-1992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0795" rIns="10795" bIns="10795" numCol="1" spcCol="1270" anchor="ctr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700" kern="1200" dirty="0" smtClean="0"/>
            <a:t>CSS/</a:t>
          </a:r>
          <a:r>
            <a:rPr lang="fr-FR" sz="1700" kern="1200" dirty="0" err="1" smtClean="0"/>
            <a:t>Javascript</a:t>
          </a:r>
          <a:endParaRPr lang="fr-FR" sz="1700" kern="1200" dirty="0"/>
        </a:p>
      </dsp:txBody>
      <dsp:txXfrm rot="-5400000">
        <a:off x="648575" y="1688601"/>
        <a:ext cx="4088346" cy="543450"/>
      </dsp:txXfrm>
    </dsp:sp>
    <dsp:sp modelId="{3C979638-435F-444E-B306-93FEB13A69AD}">
      <dsp:nvSpPr>
        <dsp:cNvPr id="0" name=""/>
        <dsp:cNvSpPr/>
      </dsp:nvSpPr>
      <dsp:spPr>
        <a:xfrm rot="5400000">
          <a:off x="-138980" y="2626893"/>
          <a:ext cx="926535" cy="648574"/>
        </a:xfrm>
        <a:prstGeom prst="chevron">
          <a:avLst/>
        </a:prstGeom>
        <a:solidFill>
          <a:schemeClr val="accent3">
            <a:hueOff val="-697339"/>
            <a:satOff val="-60000"/>
            <a:lumOff val="-29882"/>
            <a:alphaOff val="0"/>
          </a:schemeClr>
        </a:solidFill>
        <a:ln w="25400" cap="flat" cmpd="sng" algn="ctr">
          <a:solidFill>
            <a:schemeClr val="accent3">
              <a:hueOff val="-697339"/>
              <a:satOff val="-60000"/>
              <a:lumOff val="-29882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kern="1200" dirty="0" smtClean="0"/>
            <a:t>2000</a:t>
          </a:r>
          <a:endParaRPr lang="fr-FR" sz="1800" kern="1200" dirty="0"/>
        </a:p>
      </dsp:txBody>
      <dsp:txXfrm rot="-5400000">
        <a:off x="1" y="2812199"/>
        <a:ext cx="648574" cy="277961"/>
      </dsp:txXfrm>
    </dsp:sp>
    <dsp:sp modelId="{86300824-27CA-4C2F-BCA8-9AD0EE89DEFB}">
      <dsp:nvSpPr>
        <dsp:cNvPr id="0" name=""/>
        <dsp:cNvSpPr/>
      </dsp:nvSpPr>
      <dsp:spPr>
        <a:xfrm rot="5400000">
          <a:off x="2406323" y="730164"/>
          <a:ext cx="602248" cy="4117745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-697339"/>
              <a:satOff val="-60000"/>
              <a:lumOff val="-2988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0795" rIns="10795" bIns="10795" numCol="1" spcCol="1270" anchor="ctr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700" kern="1200" dirty="0" smtClean="0"/>
            <a:t>XHTML</a:t>
          </a:r>
          <a:endParaRPr lang="fr-FR" sz="1700" kern="1200" dirty="0"/>
        </a:p>
      </dsp:txBody>
      <dsp:txXfrm rot="-5400000">
        <a:off x="648575" y="2517312"/>
        <a:ext cx="4088346" cy="543450"/>
      </dsp:txXfrm>
    </dsp:sp>
    <dsp:sp modelId="{0373B868-44EF-4046-96F6-2400605C4420}">
      <dsp:nvSpPr>
        <dsp:cNvPr id="0" name=""/>
        <dsp:cNvSpPr/>
      </dsp:nvSpPr>
      <dsp:spPr>
        <a:xfrm rot="5400000">
          <a:off x="-138980" y="3455604"/>
          <a:ext cx="926535" cy="648574"/>
        </a:xfrm>
        <a:prstGeom prst="chevron">
          <a:avLst/>
        </a:prstGeom>
        <a:solidFill>
          <a:schemeClr val="accent3">
            <a:hueOff val="-929786"/>
            <a:satOff val="-80000"/>
            <a:lumOff val="-39843"/>
            <a:alphaOff val="0"/>
          </a:schemeClr>
        </a:solidFill>
        <a:ln w="25400" cap="flat" cmpd="sng" algn="ctr">
          <a:solidFill>
            <a:schemeClr val="accent3">
              <a:hueOff val="-929786"/>
              <a:satOff val="-80000"/>
              <a:lumOff val="-39843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kern="1200" dirty="0" smtClean="0"/>
            <a:t>2005</a:t>
          </a:r>
          <a:endParaRPr lang="fr-FR" sz="1800" kern="1200" dirty="0"/>
        </a:p>
      </dsp:txBody>
      <dsp:txXfrm rot="-5400000">
        <a:off x="1" y="3640910"/>
        <a:ext cx="648574" cy="277961"/>
      </dsp:txXfrm>
    </dsp:sp>
    <dsp:sp modelId="{446E1DE5-4523-4C30-B9F1-A1511000A5EA}">
      <dsp:nvSpPr>
        <dsp:cNvPr id="0" name=""/>
        <dsp:cNvSpPr/>
      </dsp:nvSpPr>
      <dsp:spPr>
        <a:xfrm rot="5400000">
          <a:off x="2406323" y="1558875"/>
          <a:ext cx="602248" cy="4117745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-929786"/>
              <a:satOff val="-80000"/>
              <a:lumOff val="-3984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0795" rIns="10795" bIns="10795" numCol="1" spcCol="1270" anchor="ctr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700" kern="1200" dirty="0" smtClean="0"/>
            <a:t>Web 2.0</a:t>
          </a:r>
          <a:endParaRPr lang="fr-FR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700" kern="1200" dirty="0" smtClean="0"/>
            <a:t>Ajax, naissance des réseaux sociaux</a:t>
          </a:r>
          <a:endParaRPr lang="fr-FR" sz="1700" kern="1200" dirty="0"/>
        </a:p>
      </dsp:txBody>
      <dsp:txXfrm rot="-5400000">
        <a:off x="648575" y="3346023"/>
        <a:ext cx="4088346" cy="543450"/>
      </dsp:txXfrm>
    </dsp:sp>
    <dsp:sp modelId="{93F848E8-75CA-4468-B18C-D761B10034FD}">
      <dsp:nvSpPr>
        <dsp:cNvPr id="0" name=""/>
        <dsp:cNvSpPr/>
      </dsp:nvSpPr>
      <dsp:spPr>
        <a:xfrm rot="5400000">
          <a:off x="-138980" y="4284315"/>
          <a:ext cx="926535" cy="648574"/>
        </a:xfrm>
        <a:prstGeom prst="chevron">
          <a:avLst/>
        </a:prstGeom>
        <a:solidFill>
          <a:schemeClr val="accent3">
            <a:hueOff val="-1162232"/>
            <a:satOff val="-100000"/>
            <a:lumOff val="-49804"/>
            <a:alphaOff val="0"/>
          </a:schemeClr>
        </a:solidFill>
        <a:ln w="25400" cap="flat" cmpd="sng" algn="ctr">
          <a:solidFill>
            <a:schemeClr val="accent3">
              <a:hueOff val="-1162232"/>
              <a:satOff val="-100000"/>
              <a:lumOff val="-49804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kern="1200" dirty="0" smtClean="0"/>
            <a:t>2009</a:t>
          </a:r>
          <a:endParaRPr lang="fr-FR" sz="1800" kern="1200" dirty="0"/>
        </a:p>
      </dsp:txBody>
      <dsp:txXfrm rot="-5400000">
        <a:off x="1" y="4469621"/>
        <a:ext cx="648574" cy="277961"/>
      </dsp:txXfrm>
    </dsp:sp>
    <dsp:sp modelId="{12E5C667-73D7-42FA-AE78-16B0BD192FCA}">
      <dsp:nvSpPr>
        <dsp:cNvPr id="0" name=""/>
        <dsp:cNvSpPr/>
      </dsp:nvSpPr>
      <dsp:spPr>
        <a:xfrm rot="5400000">
          <a:off x="2406323" y="2387587"/>
          <a:ext cx="602248" cy="4117745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-1162232"/>
              <a:satOff val="-100000"/>
              <a:lumOff val="-4980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0795" rIns="10795" bIns="10795" numCol="1" spcCol="1270" anchor="ctr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700" kern="1200" dirty="0" smtClean="0"/>
            <a:t>HTML5 </a:t>
          </a:r>
          <a:endParaRPr lang="fr-FR" sz="1700" kern="1200" dirty="0"/>
        </a:p>
      </dsp:txBody>
      <dsp:txXfrm rot="-5400000">
        <a:off x="648575" y="4174735"/>
        <a:ext cx="4088346" cy="54345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14230C-9504-493F-9A4B-3155F2E89501}">
      <dsp:nvSpPr>
        <dsp:cNvPr id="0" name=""/>
        <dsp:cNvSpPr/>
      </dsp:nvSpPr>
      <dsp:spPr>
        <a:xfrm>
          <a:off x="1401116" y="3124645"/>
          <a:ext cx="2069470" cy="1776701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41910" rIns="0" bIns="41910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3300" kern="1200" dirty="0" smtClean="0"/>
            <a:t>HTML 5</a:t>
          </a:r>
          <a:endParaRPr lang="fr-FR" sz="3300" kern="1200" dirty="0"/>
        </a:p>
      </dsp:txBody>
      <dsp:txXfrm>
        <a:off x="1721630" y="3399816"/>
        <a:ext cx="1428442" cy="1226359"/>
      </dsp:txXfrm>
    </dsp:sp>
    <dsp:sp modelId="{BA710874-64F6-48B1-9D85-C332D6B45A85}">
      <dsp:nvSpPr>
        <dsp:cNvPr id="0" name=""/>
        <dsp:cNvSpPr/>
      </dsp:nvSpPr>
      <dsp:spPr>
        <a:xfrm>
          <a:off x="1450494" y="3919124"/>
          <a:ext cx="241401" cy="208077"/>
        </a:xfrm>
        <a:prstGeom prst="hexagon">
          <a:avLst>
            <a:gd name="adj" fmla="val 25000"/>
            <a:gd name="vf" fmla="val 115470"/>
          </a:avLst>
        </a:prstGeom>
        <a:noFill/>
        <a:ln w="9525" cap="flat" cmpd="sng" algn="ctr">
          <a:noFill/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F55660C-11AA-4406-8E16-3D75663D5F79}">
      <dsp:nvSpPr>
        <dsp:cNvPr id="0" name=""/>
        <dsp:cNvSpPr/>
      </dsp:nvSpPr>
      <dsp:spPr>
        <a:xfrm>
          <a:off x="379768" y="2798665"/>
          <a:ext cx="550396" cy="464216"/>
        </a:xfrm>
        <a:prstGeom prst="hexagon">
          <a:avLst>
            <a:gd name="adj" fmla="val 25000"/>
            <a:gd name="vf" fmla="val 115470"/>
          </a:avLst>
        </a:prstGeom>
        <a:noFill/>
        <a:ln w="9525" cap="flat" cmpd="sng" algn="ctr">
          <a:noFill/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934D216-B874-4F26-B6F3-074D3AE1B7BE}">
      <dsp:nvSpPr>
        <dsp:cNvPr id="0" name=""/>
        <dsp:cNvSpPr/>
      </dsp:nvSpPr>
      <dsp:spPr>
        <a:xfrm>
          <a:off x="1037917" y="3683145"/>
          <a:ext cx="241401" cy="208077"/>
        </a:xfrm>
        <a:prstGeom prst="hexagon">
          <a:avLst>
            <a:gd name="adj" fmla="val 25000"/>
            <a:gd name="vf" fmla="val 115470"/>
          </a:avLst>
        </a:prstGeom>
        <a:noFill/>
        <a:ln w="9525" cap="flat" cmpd="sng" algn="ctr">
          <a:noFill/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7923A0E-A460-41AA-A50E-2DB68A3F707F}">
      <dsp:nvSpPr>
        <dsp:cNvPr id="0" name=""/>
        <dsp:cNvSpPr/>
      </dsp:nvSpPr>
      <dsp:spPr>
        <a:xfrm>
          <a:off x="3163128" y="2131719"/>
          <a:ext cx="2069470" cy="1776701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2">
                <a:hueOff val="290558"/>
                <a:satOff val="25000"/>
                <a:lumOff val="-11275"/>
                <a:alphaOff val="0"/>
                <a:tint val="50000"/>
                <a:satMod val="300000"/>
              </a:schemeClr>
            </a:gs>
            <a:gs pos="35000">
              <a:schemeClr val="accent2">
                <a:hueOff val="290558"/>
                <a:satOff val="25000"/>
                <a:lumOff val="-11275"/>
                <a:alphaOff val="0"/>
                <a:tint val="37000"/>
                <a:satMod val="300000"/>
              </a:schemeClr>
            </a:gs>
            <a:gs pos="100000">
              <a:schemeClr val="accent2">
                <a:hueOff val="290558"/>
                <a:satOff val="25000"/>
                <a:lumOff val="-11275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2">
              <a:hueOff val="290558"/>
              <a:satOff val="25000"/>
              <a:lumOff val="-11275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40640" rIns="0" bIns="4064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3200" kern="1200" dirty="0" smtClean="0"/>
            <a:t>2004</a:t>
          </a:r>
          <a:r>
            <a:rPr lang="fr-FR" sz="1800" kern="1200" dirty="0" smtClean="0"/>
            <a:t/>
          </a:r>
          <a:br>
            <a:rPr lang="fr-FR" sz="1800" kern="1200" dirty="0" smtClean="0"/>
          </a:br>
          <a:r>
            <a:rPr lang="fr-FR" sz="1800" kern="1200" dirty="0" smtClean="0"/>
            <a:t>Début des spécifications</a:t>
          </a:r>
          <a:endParaRPr lang="fr-FR" sz="1800" kern="1200" dirty="0"/>
        </a:p>
      </dsp:txBody>
      <dsp:txXfrm>
        <a:off x="3483642" y="2406890"/>
        <a:ext cx="1428442" cy="1226359"/>
      </dsp:txXfrm>
    </dsp:sp>
    <dsp:sp modelId="{1D5BFD79-1D75-4381-AD2D-A50121459CA3}">
      <dsp:nvSpPr>
        <dsp:cNvPr id="0" name=""/>
        <dsp:cNvSpPr/>
      </dsp:nvSpPr>
      <dsp:spPr>
        <a:xfrm>
          <a:off x="4602576" y="3672630"/>
          <a:ext cx="241401" cy="208077"/>
        </a:xfrm>
        <a:prstGeom prst="hexagon">
          <a:avLst>
            <a:gd name="adj" fmla="val 25000"/>
            <a:gd name="vf" fmla="val 115470"/>
          </a:avLst>
        </a:prstGeom>
        <a:noFill/>
        <a:ln w="9525" cap="flat" cmpd="sng" algn="ctr">
          <a:noFill/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78E9594-0E8A-4F94-AEE3-6C8BD44BAF72}">
      <dsp:nvSpPr>
        <dsp:cNvPr id="0" name=""/>
        <dsp:cNvSpPr/>
      </dsp:nvSpPr>
      <dsp:spPr>
        <a:xfrm>
          <a:off x="4961790" y="3120861"/>
          <a:ext cx="2069470" cy="1776701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290558"/>
              <a:satOff val="25000"/>
              <a:lumOff val="-11275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180CA64-FB0D-45B1-B911-70393F093FED}">
      <dsp:nvSpPr>
        <dsp:cNvPr id="0" name=""/>
        <dsp:cNvSpPr/>
      </dsp:nvSpPr>
      <dsp:spPr>
        <a:xfrm>
          <a:off x="5012265" y="3911557"/>
          <a:ext cx="241401" cy="208077"/>
        </a:xfrm>
        <a:prstGeom prst="hexagon">
          <a:avLst>
            <a:gd name="adj" fmla="val 25000"/>
            <a:gd name="vf" fmla="val 115470"/>
          </a:avLst>
        </a:prstGeom>
        <a:noFill/>
        <a:ln w="9525" cap="flat" cmpd="sng" algn="ctr">
          <a:noFill/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16D0A6E-67C6-4128-8344-59521653604C}">
      <dsp:nvSpPr>
        <dsp:cNvPr id="0" name=""/>
        <dsp:cNvSpPr/>
      </dsp:nvSpPr>
      <dsp:spPr>
        <a:xfrm>
          <a:off x="1401116" y="1160200"/>
          <a:ext cx="2069470" cy="1776701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2">
                <a:hueOff val="581116"/>
                <a:satOff val="50000"/>
                <a:lumOff val="-22549"/>
                <a:alphaOff val="0"/>
                <a:tint val="50000"/>
                <a:satMod val="300000"/>
              </a:schemeClr>
            </a:gs>
            <a:gs pos="35000">
              <a:schemeClr val="accent2">
                <a:hueOff val="581116"/>
                <a:satOff val="50000"/>
                <a:lumOff val="-22549"/>
                <a:alphaOff val="0"/>
                <a:tint val="37000"/>
                <a:satMod val="300000"/>
              </a:schemeClr>
            </a:gs>
            <a:gs pos="100000">
              <a:schemeClr val="accent2">
                <a:hueOff val="581116"/>
                <a:satOff val="50000"/>
                <a:lumOff val="-22549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2">
              <a:hueOff val="581116"/>
              <a:satOff val="50000"/>
              <a:lumOff val="-22549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41910" rIns="0" bIns="41910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3300" kern="1200" dirty="0" smtClean="0"/>
            <a:t>XHTML 2.0</a:t>
          </a:r>
          <a:endParaRPr lang="fr-FR" sz="3300" kern="1200" dirty="0"/>
        </a:p>
      </dsp:txBody>
      <dsp:txXfrm>
        <a:off x="1721630" y="1435371"/>
        <a:ext cx="1428442" cy="1226359"/>
      </dsp:txXfrm>
    </dsp:sp>
    <dsp:sp modelId="{62021470-EDC6-40E6-B7F4-28FF9D663918}">
      <dsp:nvSpPr>
        <dsp:cNvPr id="0" name=""/>
        <dsp:cNvSpPr/>
      </dsp:nvSpPr>
      <dsp:spPr>
        <a:xfrm>
          <a:off x="2786100" y="1276418"/>
          <a:ext cx="241401" cy="208077"/>
        </a:xfrm>
        <a:prstGeom prst="hexagon">
          <a:avLst>
            <a:gd name="adj" fmla="val 25000"/>
            <a:gd name="vf" fmla="val 115470"/>
          </a:avLst>
        </a:prstGeom>
        <a:noFill/>
        <a:ln w="9525" cap="flat" cmpd="sng" algn="ctr">
          <a:noFill/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EE53FCE-81D8-42B2-8AEE-0838AC1C6079}">
      <dsp:nvSpPr>
        <dsp:cNvPr id="0" name=""/>
        <dsp:cNvSpPr/>
      </dsp:nvSpPr>
      <dsp:spPr>
        <a:xfrm>
          <a:off x="3184237" y="172303"/>
          <a:ext cx="2069470" cy="1776701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581116"/>
              <a:satOff val="50000"/>
              <a:lumOff val="-22549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5224930-D777-4988-988F-C6F14FCD9D3A}">
      <dsp:nvSpPr>
        <dsp:cNvPr id="0" name=""/>
        <dsp:cNvSpPr/>
      </dsp:nvSpPr>
      <dsp:spPr>
        <a:xfrm>
          <a:off x="3240158" y="959688"/>
          <a:ext cx="241401" cy="208077"/>
        </a:xfrm>
        <a:prstGeom prst="hexagon">
          <a:avLst>
            <a:gd name="adj" fmla="val 25000"/>
            <a:gd name="vf" fmla="val 115470"/>
          </a:avLst>
        </a:prstGeom>
        <a:noFill/>
        <a:ln w="9525" cap="flat" cmpd="sng" algn="ctr">
          <a:noFill/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D037AA5-B7C6-49C7-97B4-046C1BBD4508}">
      <dsp:nvSpPr>
        <dsp:cNvPr id="0" name=""/>
        <dsp:cNvSpPr/>
      </dsp:nvSpPr>
      <dsp:spPr>
        <a:xfrm>
          <a:off x="4961790" y="1156417"/>
          <a:ext cx="2069470" cy="1776701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2">
                <a:hueOff val="871674"/>
                <a:satOff val="75000"/>
                <a:lumOff val="-33824"/>
                <a:alphaOff val="0"/>
                <a:tint val="50000"/>
                <a:satMod val="300000"/>
              </a:schemeClr>
            </a:gs>
            <a:gs pos="35000">
              <a:schemeClr val="accent2">
                <a:hueOff val="871674"/>
                <a:satOff val="75000"/>
                <a:lumOff val="-33824"/>
                <a:alphaOff val="0"/>
                <a:tint val="37000"/>
                <a:satMod val="300000"/>
              </a:schemeClr>
            </a:gs>
            <a:gs pos="100000">
              <a:schemeClr val="accent2">
                <a:hueOff val="871674"/>
                <a:satOff val="75000"/>
                <a:lumOff val="-33824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2">
              <a:hueOff val="871674"/>
              <a:satOff val="75000"/>
              <a:lumOff val="-33824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40640" rIns="0" bIns="4064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3200" kern="1200" dirty="0" smtClean="0"/>
            <a:t>2009</a:t>
          </a:r>
        </a:p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kern="1200" dirty="0" smtClean="0"/>
            <a:t>Abandon XHTML 2.0</a:t>
          </a:r>
          <a:endParaRPr lang="fr-FR" sz="1800" kern="1200" dirty="0"/>
        </a:p>
      </dsp:txBody>
      <dsp:txXfrm>
        <a:off x="5282304" y="1431588"/>
        <a:ext cx="1428442" cy="1226359"/>
      </dsp:txXfrm>
    </dsp:sp>
    <dsp:sp modelId="{9F58E2C4-B782-4F73-92B6-9BACE73ED2EF}">
      <dsp:nvSpPr>
        <dsp:cNvPr id="0" name=""/>
        <dsp:cNvSpPr/>
      </dsp:nvSpPr>
      <dsp:spPr>
        <a:xfrm>
          <a:off x="6752551" y="1943802"/>
          <a:ext cx="241401" cy="208077"/>
        </a:xfrm>
        <a:prstGeom prst="hexagon">
          <a:avLst>
            <a:gd name="adj" fmla="val 25000"/>
            <a:gd name="vf" fmla="val 115470"/>
          </a:avLst>
        </a:prstGeom>
        <a:noFill/>
        <a:ln w="9525" cap="flat" cmpd="sng" algn="ctr">
          <a:noFill/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705020D-DDE1-4348-958A-C7C23B8ADF09}">
      <dsp:nvSpPr>
        <dsp:cNvPr id="0" name=""/>
        <dsp:cNvSpPr/>
      </dsp:nvSpPr>
      <dsp:spPr>
        <a:xfrm>
          <a:off x="6742676" y="2155191"/>
          <a:ext cx="2069470" cy="1776701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871674"/>
              <a:satOff val="75000"/>
              <a:lumOff val="-33824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906FD06-F6FF-4689-8E0E-46A562D6B465}">
      <dsp:nvSpPr>
        <dsp:cNvPr id="0" name=""/>
        <dsp:cNvSpPr/>
      </dsp:nvSpPr>
      <dsp:spPr>
        <a:xfrm>
          <a:off x="7146475" y="2187348"/>
          <a:ext cx="241401" cy="208077"/>
        </a:xfrm>
        <a:prstGeom prst="hexagon">
          <a:avLst>
            <a:gd name="adj" fmla="val 25000"/>
            <a:gd name="vf" fmla="val 115470"/>
          </a:avLst>
        </a:prstGeom>
        <a:noFill/>
        <a:ln w="9525" cap="flat" cmpd="sng" algn="ctr">
          <a:noFill/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4B01CB6-B12E-4FDC-B864-3696D012BD69}">
      <dsp:nvSpPr>
        <dsp:cNvPr id="0" name=""/>
        <dsp:cNvSpPr/>
      </dsp:nvSpPr>
      <dsp:spPr>
        <a:xfrm>
          <a:off x="6742676" y="191219"/>
          <a:ext cx="2069470" cy="1776701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2">
                <a:hueOff val="1162232"/>
                <a:satOff val="100000"/>
                <a:lumOff val="-45098"/>
                <a:alphaOff val="0"/>
                <a:tint val="50000"/>
                <a:satMod val="300000"/>
              </a:schemeClr>
            </a:gs>
            <a:gs pos="35000">
              <a:schemeClr val="accent2">
                <a:hueOff val="1162232"/>
                <a:satOff val="100000"/>
                <a:lumOff val="-45098"/>
                <a:alphaOff val="0"/>
                <a:tint val="37000"/>
                <a:satMod val="300000"/>
              </a:schemeClr>
            </a:gs>
            <a:gs pos="100000">
              <a:schemeClr val="accent2">
                <a:hueOff val="1162232"/>
                <a:satOff val="100000"/>
                <a:lumOff val="-45098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2">
              <a:hueOff val="1162232"/>
              <a:satOff val="100000"/>
              <a:lumOff val="-45098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40640" rIns="0" bIns="4064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3200" kern="1200" dirty="0" smtClean="0"/>
            <a:t>2014</a:t>
          </a:r>
          <a:br>
            <a:rPr lang="fr-FR" sz="3200" kern="1200" dirty="0" smtClean="0"/>
          </a:br>
          <a:r>
            <a:rPr lang="fr-FR" sz="1800" kern="1200" dirty="0" smtClean="0"/>
            <a:t>W3C </a:t>
          </a:r>
          <a:r>
            <a:rPr lang="fr-FR" sz="1400" kern="1200" dirty="0" smtClean="0"/>
            <a:t>recommandation</a:t>
          </a:r>
          <a:endParaRPr lang="fr-FR" sz="1400" kern="1200" dirty="0"/>
        </a:p>
      </dsp:txBody>
      <dsp:txXfrm>
        <a:off x="7063190" y="466390"/>
        <a:ext cx="1428442" cy="1226359"/>
      </dsp:txXfrm>
    </dsp:sp>
    <dsp:sp modelId="{82C625EA-EAEE-4280-B6CF-BB02F171429A}">
      <dsp:nvSpPr>
        <dsp:cNvPr id="0" name=""/>
        <dsp:cNvSpPr/>
      </dsp:nvSpPr>
      <dsp:spPr>
        <a:xfrm>
          <a:off x="8474732" y="1008113"/>
          <a:ext cx="241401" cy="208077"/>
        </a:xfrm>
        <a:prstGeom prst="hexagon">
          <a:avLst>
            <a:gd name="adj" fmla="val 25000"/>
            <a:gd name="vf" fmla="val 115470"/>
          </a:avLst>
        </a:prstGeom>
        <a:noFill/>
        <a:ln w="9525" cap="flat" cmpd="sng" algn="ctr">
          <a:noFill/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EA9B4B4-14BB-4A62-8BC2-BAB9B375DCE4}">
      <dsp:nvSpPr>
        <dsp:cNvPr id="0" name=""/>
        <dsp:cNvSpPr/>
      </dsp:nvSpPr>
      <dsp:spPr>
        <a:xfrm>
          <a:off x="8523561" y="1182426"/>
          <a:ext cx="2069470" cy="1776701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1162232"/>
              <a:satOff val="100000"/>
              <a:lumOff val="-45098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320F404-01AC-4C1D-8EBD-F3B8ED23E779}">
      <dsp:nvSpPr>
        <dsp:cNvPr id="0" name=""/>
        <dsp:cNvSpPr/>
      </dsp:nvSpPr>
      <dsp:spPr>
        <a:xfrm>
          <a:off x="8936138" y="1222150"/>
          <a:ext cx="241401" cy="208077"/>
        </a:xfrm>
        <a:prstGeom prst="hexagon">
          <a:avLst>
            <a:gd name="adj" fmla="val 25000"/>
            <a:gd name="vf" fmla="val 115470"/>
          </a:avLst>
        </a:prstGeom>
        <a:noFill/>
        <a:ln w="9525" cap="flat" cmpd="sng" algn="ctr">
          <a:noFill/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HexagonCluster">
  <dgm:title val=""/>
  <dgm:desc val=""/>
  <dgm:catLst>
    <dgm:cat type="picture" pri="21000"/>
    <dgm:cat type="relationship" pri="3200"/>
    <dgm:cat type="pictureconvert" pri="21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21"/>
      <dgm:chPref val="21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3871"/>
        </dgm:alg>
        <dgm:constrLst>
          <dgm:constr type="primFontSz" for="des" ptType="node" op="equ" val="65"/>
          <dgm:constr type="l" for="ch" forName="text1" refType="w" fact="0.4525"/>
          <dgm:constr type="t" for="ch" forName="text1" refType="h" fact="0.346"/>
          <dgm:constr type="w" for="ch" forName="text1" refType="w" fact="0.5475"/>
          <dgm:constr type="h" for="ch" forName="text1" refType="h" fact="0.654"/>
          <dgm:constr type="l" for="ch" forName="textaccent1" refType="w" fact="0.4652"/>
          <dgm:constr type="t" for="ch" forName="textaccent1" refType="h" fact="0.6348"/>
          <dgm:constr type="w" for="ch" forName="textaccent1" refType="w" fact="0.0639"/>
          <dgm:constr type="h" for="ch" forName="textaccent1" refType="h" fact="0.0765"/>
          <dgm:constr type="l" for="ch" forName="image1" refType="w" fact="0"/>
          <dgm:constr type="t" for="ch" forName="image1" refType="h" fact="0"/>
          <dgm:constr type="w" for="ch" forName="image1" refType="w" fact="0.5468"/>
          <dgm:constr type="h" for="ch" forName="image1" refType="h" fact="0.6538"/>
          <dgm:constr type="l" for="ch" forName="imageaccent1" refType="w" fact="0.3702"/>
          <dgm:constr type="t" for="ch" forName="imageaccent1" refType="h" fact="0.5633"/>
          <dgm:constr type="w" for="ch" forName="imageaccent1" refType="w" fact="0.0639"/>
          <dgm:constr type="h" for="ch" forName="imageaccent1" refType="h" fact="0.0765"/>
        </dgm:constrLst>
      </dgm:if>
      <dgm:if name="Name3" axis="ch" ptType="node" func="cnt" op="equ" val="2">
        <dgm:alg type="composite">
          <dgm:param type="ar" val="2.6443"/>
        </dgm:alg>
        <dgm:constrLst>
          <dgm:constr type="primFontSz" for="des" ptType="node" op="equ" val="65"/>
          <dgm:constr type="l" for="ch" forName="text1" refType="w" fact="0.2383"/>
          <dgm:constr type="t" for="ch" forName="text1" refType="h" fact="0.3501"/>
          <dgm:constr type="w" for="ch" forName="text1" refType="w" fact="0.285"/>
          <dgm:constr type="h" for="ch" forName="text1" refType="h" fact="0.6499"/>
          <dgm:constr type="l" for="ch" forName="textaccent1" refType="w" fact="0.2472"/>
          <dgm:constr type="t" for="ch" forName="textaccent1" refType="h" fact="0.6371"/>
          <dgm:constr type="w" for="ch" forName="textaccent1" refType="w" fact="0.0333"/>
          <dgm:constr type="h" for="ch" forName="textaccent1" refType="h" fact="0.076"/>
          <dgm:constr type="l" for="ch" forName="image1" refType="w" fact="0"/>
          <dgm:constr type="t" for="ch" forName="image1" refType="h" fact="0"/>
          <dgm:constr type="w" for="ch" forName="image1" refType="w" fact="0.285"/>
          <dgm:constr type="h" for="ch" forName="image1" refType="h" fact="0.6499"/>
          <dgm:constr type="l" for="ch" forName="imageaccent1" refType="w" fact="0.1942"/>
          <dgm:constr type="t" for="ch" forName="imageaccent1" refType="h" fact="0.5602"/>
          <dgm:constr type="w" for="ch" forName="imageaccent1" refType="w" fact="0.0333"/>
          <dgm:constr type="h" for="ch" forName="imageaccent1" refType="h" fact="0.076"/>
          <dgm:constr type="l" for="ch" forName="text2" refType="w" fact="0.4767"/>
          <dgm:constr type="t" for="ch" forName="text2" refType="h" fact="0"/>
          <dgm:constr type="w" for="ch" forName="text2" refType="w" fact="0.285"/>
          <dgm:constr type="h" for="ch" forName="text2" refType="h" fact="0.6499"/>
          <dgm:constr type="l" for="ch" forName="textaccent2" refType="w" fact="0.6709"/>
          <dgm:constr type="t" for="ch" forName="textaccent2" refType="h" fact="0.5602"/>
          <dgm:constr type="w" for="ch" forName="textaccent2" refType="w" fact="0.0333"/>
          <dgm:constr type="h" for="ch" forName="textaccent2" refType="h" fact="0.076"/>
          <dgm:constr type="l" for="ch" forName="image2" refType="w" fact="0.715"/>
          <dgm:constr type="t" for="ch" forName="image2" refType="h" fact="0.3501"/>
          <dgm:constr type="w" for="ch" forName="image2" refType="w" fact="0.285"/>
          <dgm:constr type="h" for="ch" forName="image2" refType="h" fact="0.6499"/>
          <dgm:constr type="l" for="ch" forName="imageaccent2" refType="w" fact="0.7239"/>
          <dgm:constr type="t" for="ch" forName="imageaccent2" refType="h" fact="0.6371"/>
          <dgm:constr type="w" for="ch" forName="imageaccent2" refType="w" fact="0.0333"/>
          <dgm:constr type="h" for="ch" forName="imageaccent2" refType="h" fact="0.076"/>
        </dgm:constrLst>
      </dgm:if>
      <dgm:if name="Name4" axis="ch" ptType="node" func="cnt" op="equ" val="3">
        <dgm:alg type="composite">
          <dgm:param type="ar" val="1.5623"/>
        </dgm:alg>
        <dgm:constrLst>
          <dgm:constr type="primFontSz" for="des" ptType="node" op="equ" val="65"/>
          <dgm:constr type="l" for="ch" forName="text1" refType="w" fact="0.2402"/>
          <dgm:constr type="t" for="ch" forName="text1" refType="h" fact="0.6215"/>
          <dgm:constr type="w" for="ch" forName="text1" refType="w" fact="0.281"/>
          <dgm:constr type="h" for="ch" forName="text1" refType="h" fact="0.3785"/>
          <dgm:constr type="l" for="ch" forName="textaccent1" refType="w" fact="0.2475"/>
          <dgm:constr type="t" for="ch" forName="textaccent1" refType="h" fact="0.7886"/>
          <dgm:constr type="w" for="ch" forName="textaccent1" refType="w" fact="0.0329"/>
          <dgm:constr type="h" for="ch" forName="textaccent1" refType="h" fact="0.0443"/>
          <dgm:constr type="l" for="ch" forName="image1" refType="w" fact="0"/>
          <dgm:constr type="t" for="ch" forName="image1" refType="h" fact="0.4182"/>
          <dgm:constr type="w" for="ch" forName="image1" refType="w" fact="0.281"/>
          <dgm:constr type="h" for="ch" forName="image1" refType="h" fact="0.3785"/>
          <dgm:constr type="l" for="ch" forName="imageaccent1" refType="w" fact="0.1913"/>
          <dgm:constr type="t" for="ch" forName="imageaccent1" refType="h" fact="0.7467"/>
          <dgm:constr type="w" for="ch" forName="imageaccent1" refType="w" fact="0.0329"/>
          <dgm:constr type="h" for="ch" forName="imageaccent1" refType="h" fact="0.0443"/>
          <dgm:constr type="l" for="ch" forName="text2" refType="w" fact="0.4796"/>
          <dgm:constr type="t" for="ch" forName="text2" refType="h" fact="0.4137"/>
          <dgm:constr type="w" for="ch" forName="text2" refType="w" fact="0.281"/>
          <dgm:constr type="h" for="ch" forName="text2" refType="h" fact="0.3785"/>
          <dgm:constr type="l" for="ch" forName="textaccent2" refType="w" fact="0.6717"/>
          <dgm:constr type="t" for="ch" forName="textaccent2" refType="h" fact="0.7418"/>
          <dgm:constr type="w" for="ch" forName="textaccent2" refType="w" fact="0.0329"/>
          <dgm:constr type="h" for="ch" forName="textaccent2" refType="h" fact="0.0443"/>
          <dgm:constr type="l" for="ch" forName="image2" refType="w" fact="0.719"/>
          <dgm:constr type="t" for="ch" forName="image2" refType="h" fact="0.6215"/>
          <dgm:constr type="w" for="ch" forName="image2" refType="w" fact="0.281"/>
          <dgm:constr type="h" for="ch" forName="image2" refType="h" fact="0.3785"/>
          <dgm:constr type="l" for="ch" forName="imageaccent2" refType="w" fact="0.7263"/>
          <dgm:constr type="t" for="ch" forName="imageaccent2" refType="h" fact="0.7886"/>
          <dgm:constr type="w" for="ch" forName="imageaccent2" refType="w" fact="0.0329"/>
          <dgm:constr type="h" for="ch" forName="imageaccent2" refType="h" fact="0.0443"/>
          <dgm:constr type="l" for="ch" forName="text3" refType="w" fact="0.2402"/>
          <dgm:constr type="t" for="ch" forName="text3" refType="h" fact="0.2068"/>
          <dgm:constr type="w" for="ch" forName="text3" refType="w" fact="0.281"/>
          <dgm:constr type="h" for="ch" forName="text3" refType="h" fact="0.3785"/>
          <dgm:constr type="l" for="ch" forName="textaccent3" refType="w" fact="0.4307"/>
          <dgm:constr type="t" for="ch" forName="textaccent3" refType="h" fact="0.215"/>
          <dgm:constr type="w" for="ch" forName="textaccent3" refType="w" fact="0.0329"/>
          <dgm:constr type="h" for="ch" forName="textaccent3" refType="h" fact="0.0443"/>
          <dgm:constr type="l" for="ch" forName="image3" refType="w" fact="0.4796"/>
          <dgm:constr type="t" for="ch" forName="image3" refType="h" fact="0"/>
          <dgm:constr type="w" for="ch" forName="image3" refType="w" fact="0.281"/>
          <dgm:constr type="h" for="ch" forName="image3" refType="h" fact="0.3785"/>
          <dgm:constr type="l" for="ch" forName="imageaccent3" refType="w" fact="0.4879"/>
          <dgm:constr type="t" for="ch" forName="imageaccent3" refType="h" fact="0.1662"/>
          <dgm:constr type="w" for="ch" forName="imageaccent3" refType="w" fact="0.0329"/>
          <dgm:constr type="h" for="ch" forName="imageaccent3" refType="h" fact="0.0443"/>
        </dgm:constrLst>
      </dgm:if>
      <dgm:if name="Name5" axis="ch" ptType="node" func="cnt" op="equ" val="4">
        <dgm:alg type="composite">
          <dgm:param type="ar" val="1.943"/>
        </dgm:alg>
        <dgm:constrLst>
          <dgm:constr type="primFontSz" for="des" ptType="node" op="equ" val="65"/>
          <dgm:constr type="l" for="ch" forName="image2" refType="w" fact="0.5787"/>
          <dgm:constr type="t" for="ch" forName="image2" refType="h" fact="0.6208"/>
          <dgm:constr type="w" for="ch" forName="image2" refType="w" fact="0.227"/>
          <dgm:constr type="h" for="ch" forName="image2" refType="h" fact="0.3786"/>
          <dgm:constr type="l" for="ch" forName="text4" refType="w" fact="0.5787"/>
          <dgm:constr type="t" for="ch" forName="text4" refType="h" fact="0.2081"/>
          <dgm:constr type="w" for="ch" forName="text4" refType="w" fact="0.227"/>
          <dgm:constr type="h" for="ch" forName="text4" refType="h" fact="0.3786"/>
          <dgm:constr type="l" for="ch" forName="text2" refType="w" fact="0.3852"/>
          <dgm:constr type="t" for="ch" forName="text2" refType="h" fact="0.4127"/>
          <dgm:constr type="w" for="ch" forName="text2" refType="w" fact="0.227"/>
          <dgm:constr type="h" for="ch" forName="text2" refType="h" fact="0.3786"/>
          <dgm:constr type="l" for="ch" forName="image3" refType="w" fact="0.3852"/>
          <dgm:constr type="t" for="ch" forName="image3" refType="h" fact="0"/>
          <dgm:constr type="w" for="ch" forName="image3" refType="w" fact="0.227"/>
          <dgm:constr type="h" for="ch" forName="image3" refType="h" fact="0.3786"/>
          <dgm:constr type="l" for="ch" forName="text1" refType="w" fact="0.1927"/>
          <dgm:constr type="t" for="ch" forName="text1" refType="h" fact="0.6214"/>
          <dgm:constr type="w" for="ch" forName="text1" refType="w" fact="0.227"/>
          <dgm:constr type="h" for="ch" forName="text1" refType="h" fact="0.3786"/>
          <dgm:constr type="l" for="ch" forName="textaccent1" refType="w" fact="0.1998"/>
          <dgm:constr type="t" for="ch" forName="textaccent1" refType="h" fact="0.7887"/>
          <dgm:constr type="w" for="ch" forName="textaccent1" refType="w" fact="0.0265"/>
          <dgm:constr type="h" for="ch" forName="textaccent1" refType="h" fact="0.0444"/>
          <dgm:constr type="l" for="ch" forName="image1" refType="w" fact="0"/>
          <dgm:constr type="t" for="ch" forName="image1" refType="h" fact="0.4156"/>
          <dgm:constr type="w" for="ch" forName="image1" refType="w" fact="0.227"/>
          <dgm:constr type="h" for="ch" forName="image1" refType="h" fact="0.3786"/>
          <dgm:constr type="l" for="ch" forName="imageaccent1" refType="w" fact="0.1537"/>
          <dgm:constr type="t" for="ch" forName="imageaccent1" refType="h" fact="0.7417"/>
          <dgm:constr type="w" for="ch" forName="imageaccent1" refType="w" fact="0.0265"/>
          <dgm:constr type="h" for="ch" forName="imageaccent1" refType="h" fact="0.0444"/>
          <dgm:constr type="l" for="ch" forName="textaccent2" refType="w" fact="0.5407"/>
          <dgm:constr type="t" for="ch" forName="textaccent2" refType="h" fact="0.7384"/>
          <dgm:constr type="w" for="ch" forName="textaccent2" refType="w" fact="0.0265"/>
          <dgm:constr type="h" for="ch" forName="textaccent2" refType="h" fact="0.0444"/>
          <dgm:constr type="l" for="ch" forName="imageaccent2" refType="w" fact="0.5839"/>
          <dgm:constr type="t" for="ch" forName="imageaccent2" refType="h" fact="0.7904"/>
          <dgm:constr type="w" for="ch" forName="imageaccent2" refType="w" fact="0.0265"/>
          <dgm:constr type="h" for="ch" forName="imageaccent2" refType="h" fact="0.0444"/>
          <dgm:constr type="l" for="ch" forName="text3" refType="w" fact="0.1927"/>
          <dgm:constr type="t" for="ch" forName="text3" refType="h" fact="0.2087"/>
          <dgm:constr type="w" for="ch" forName="text3" refType="w" fact="0.227"/>
          <dgm:constr type="h" for="ch" forName="text3" refType="h" fact="0.3786"/>
          <dgm:constr type="l" for="ch" forName="textaccent3" refType="w" fact="0.3472"/>
          <dgm:constr type="t" for="ch" forName="textaccent3" refType="h" fact="0.2165"/>
          <dgm:constr type="w" for="ch" forName="textaccent3" refType="w" fact="0.0265"/>
          <dgm:constr type="h" for="ch" forName="textaccent3" refType="h" fact="0.0444"/>
          <dgm:constr type="l" for="ch" forName="imageaccent3" refType="w" fact="0.3904"/>
          <dgm:constr type="t" for="ch" forName="imageaccent3" refType="h" fact="0.1678"/>
          <dgm:constr type="w" for="ch" forName="imageaccent3" refType="w" fact="0.0265"/>
          <dgm:constr type="h" for="ch" forName="imageaccent3" refType="h" fact="0.0444"/>
          <dgm:constr type="l" for="ch" forName="textaccent4" refType="w" fact="0.7739"/>
          <dgm:constr type="t" for="ch" forName="textaccent4" refType="h" fact="0.3752"/>
          <dgm:constr type="w" for="ch" forName="textaccent4" refType="w" fact="0.0265"/>
          <dgm:constr type="h" for="ch" forName="textaccent4" refType="h" fact="0.0444"/>
          <dgm:constr type="l" for="ch" forName="image4" refType="w" fact="0.773"/>
          <dgm:constr type="t" for="ch" forName="image4" refType="h" fact="0.4162"/>
          <dgm:constr type="w" for="ch" forName="image4" refType="w" fact="0.227"/>
          <dgm:constr type="h" for="ch" forName="image4" refType="h" fact="0.3786"/>
          <dgm:constr type="l" for="ch" forName="imageaccent4" refType="w" fact="0.8188"/>
          <dgm:constr type="t" for="ch" forName="imageaccent4" refType="h" fact="0.4229"/>
          <dgm:constr type="w" for="ch" forName="imageaccent4" refType="w" fact="0.0265"/>
          <dgm:constr type="h" for="ch" forName="imageaccent4" refType="h" fact="0.0444"/>
        </dgm:constrLst>
      </dgm:if>
      <dgm:if name="Name6" axis="ch" ptType="node" func="cnt" op="equ" val="5">
        <dgm:alg type="composite">
          <dgm:param type="ar" val="2.3203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4193"/>
          <dgm:constr type="w" for="ch" forName="image4" refType="w" fact="0.1886"/>
          <dgm:constr type="h" for="ch" forName="image4" refType="h" fact="0.3757"/>
          <dgm:constr type="l" for="ch" forName="text5" refType="w" fact="0.6491"/>
          <dgm:constr type="t" for="ch" forName="text5" refType="h" fact="0.004"/>
          <dgm:constr type="w" for="ch" forName="text5" refType="w" fact="0.1886"/>
          <dgm:constr type="h" for="ch" forName="text5" refType="h" fact="0.3757"/>
          <dgm:constr type="l" for="ch" forName="image5" refType="w" fact="0.8114"/>
          <dgm:constr type="t" for="ch" forName="image5" refType="h" fact="0.2136"/>
          <dgm:constr type="w" for="ch" forName="image5" refType="w" fact="0.1886"/>
          <dgm:constr type="h" for="ch" forName="image5" refType="h" fact="0.3757"/>
          <dgm:constr type="l" for="ch" forName="image2" refType="w" fact="0.4868"/>
          <dgm:constr type="t" for="ch" forName="image2" refType="h" fact="0.6235"/>
          <dgm:constr type="w" for="ch" forName="image2" refType="w" fact="0.1886"/>
          <dgm:constr type="h" for="ch" forName="image2" refType="h" fact="0.3757"/>
          <dgm:constr type="l" for="ch" forName="text4" refType="w" fact="0.4868"/>
          <dgm:constr type="t" for="ch" forName="text4" refType="h" fact="0.2081"/>
          <dgm:constr type="w" for="ch" forName="text4" refType="w" fact="0.1886"/>
          <dgm:constr type="h" for="ch" forName="text4" refType="h" fact="0.3757"/>
          <dgm:constr type="l" for="ch" forName="text2" refType="w" fact="0.3246"/>
          <dgm:constr type="t" for="ch" forName="text2" refType="h" fact="0.4154"/>
          <dgm:constr type="w" for="ch" forName="text2" refType="w" fact="0.1886"/>
          <dgm:constr type="h" for="ch" forName="text2" refType="h" fact="0.3757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757"/>
          <dgm:constr type="l" for="ch" forName="text1" refType="w" fact="0.1623"/>
          <dgm:constr type="t" for="ch" forName="text1" refType="h" fact="0.6243"/>
          <dgm:constr type="w" for="ch" forName="text1" refType="w" fact="0.1886"/>
          <dgm:constr type="h" for="ch" forName="text1" refType="h" fact="0.3757"/>
          <dgm:constr type="l" for="ch" forName="text3" refType="w" fact="0.1623"/>
          <dgm:constr type="t" for="ch" forName="text3" refType="h" fact="0.2089"/>
          <dgm:constr type="w" for="ch" forName="text3" refType="w" fact="0.1886"/>
          <dgm:constr type="h" for="ch" forName="text3" refType="h" fact="0.3757"/>
          <dgm:constr type="l" for="ch" forName="textaccent1" refType="w" fact="0.1668"/>
          <dgm:constr type="t" for="ch" forName="textaccent1" refType="h" fact="0.7923"/>
          <dgm:constr type="w" for="ch" forName="textaccent1" refType="w" fact="0.022"/>
          <dgm:constr type="h" for="ch" forName="textaccent1" refType="h" fact="0.044"/>
          <dgm:constr type="l" for="ch" forName="image1" refType="w" fact="0"/>
          <dgm:constr type="t" for="ch" forName="image1" refType="h" fact="0.4166"/>
          <dgm:constr type="w" for="ch" forName="image1" refType="w" fact="0.1886"/>
          <dgm:constr type="h" for="ch" forName="image1" refType="h" fact="0.3757"/>
          <dgm:constr type="l" for="ch" forName="imageaccent1" refType="w" fact="0.1292"/>
          <dgm:constr type="t" for="ch" forName="imageaccent1" refType="h" fact="0.7424"/>
          <dgm:constr type="w" for="ch" forName="imageaccent1" refType="w" fact="0.022"/>
          <dgm:constr type="h" for="ch" forName="imageaccent1" refType="h" fact="0.044"/>
          <dgm:constr type="l" for="ch" forName="textaccent2" refType="w" fact="0.4544"/>
          <dgm:constr type="t" for="ch" forName="textaccent2" refType="h" fact="0.7404"/>
          <dgm:constr type="w" for="ch" forName="textaccent2" refType="w" fact="0.022"/>
          <dgm:constr type="h" for="ch" forName="textaccent2" refType="h" fact="0.044"/>
          <dgm:constr type="l" for="ch" forName="imageaccent2" refType="w" fact="0.4914"/>
          <dgm:constr type="t" for="ch" forName="imageaccent2" refType="h" fact="0.7907"/>
          <dgm:constr type="w" for="ch" forName="imageaccent2" refType="w" fact="0.022"/>
          <dgm:constr type="h" for="ch" forName="imageaccent2" refType="h" fact="0.044"/>
          <dgm:constr type="l" for="ch" forName="textaccent3" refType="w" fact="0.2915"/>
          <dgm:constr type="t" for="ch" forName="textaccent3" refType="h" fact="0.216"/>
          <dgm:constr type="w" for="ch" forName="textaccent3" refType="w" fact="0.022"/>
          <dgm:constr type="h" for="ch" forName="textaccent3" refType="h" fact="0.044"/>
          <dgm:constr type="l" for="ch" forName="imageaccent3" refType="w" fact="0.3299"/>
          <dgm:constr type="t" for="ch" forName="imageaccent3" refType="h" fact="0.1665"/>
          <dgm:constr type="w" for="ch" forName="imageaccent3" refType="w" fact="0.022"/>
          <dgm:constr type="h" for="ch" forName="imageaccent3" refType="h" fact="0.044"/>
          <dgm:constr type="l" for="ch" forName="textaccent4" refType="w" fact="0.65"/>
          <dgm:constr type="t" for="ch" forName="textaccent4" refType="h" fact="0.3746"/>
          <dgm:constr type="w" for="ch" forName="textaccent4" refType="w" fact="0.022"/>
          <dgm:constr type="h" for="ch" forName="textaccent4" refType="h" fact="0.044"/>
          <dgm:constr type="l" for="ch" forName="imageaccent4" refType="w" fact="0.6859"/>
          <dgm:constr type="t" for="ch" forName="imageaccent4" refType="h" fact="0.4261"/>
          <dgm:constr type="w" for="ch" forName="imageaccent4" refType="w" fact="0.022"/>
          <dgm:constr type="h" for="ch" forName="imageaccent4" refType="h" fact="0.044"/>
          <dgm:constr type="l" for="ch" forName="textaccent5" refType="w" fact="0.8123"/>
          <dgm:constr type="t" for="ch" forName="textaccent5" refType="h" fact="0.1724"/>
          <dgm:constr type="w" for="ch" forName="textaccent5" refType="w" fact="0.022"/>
          <dgm:constr type="h" for="ch" forName="textaccent5" refType="h" fact="0.044"/>
          <dgm:constr type="l" for="ch" forName="imageaccent5" refType="w" fact="0.849"/>
          <dgm:constr type="t" for="ch" forName="imageaccent5" refType="h" fact="0.222"/>
          <dgm:constr type="w" for="ch" forName="imageaccent5" refType="w" fact="0.022"/>
          <dgm:constr type="h" for="ch" forName="imageaccent5" refType="h" fact="0.044"/>
        </dgm:constrLst>
      </dgm:if>
      <dgm:if name="Name7" axis="ch" ptType="node" func="cnt" op="equ" val="6">
        <dgm:alg type="composite">
          <dgm:param type="ar" val="1.9179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3466"/>
          <dgm:constr type="w" for="ch" forName="image4" refType="w" fact="0.1886"/>
          <dgm:constr type="h" for="ch" forName="image4" refType="h" fact="0.3106"/>
          <dgm:constr type="l" for="ch" forName="text5" refType="w" fact="0.6491"/>
          <dgm:constr type="t" for="ch" forName="text5" refType="h" fact="0.0033"/>
          <dgm:constr type="w" for="ch" forName="text5" refType="w" fact="0.1886"/>
          <dgm:constr type="h" for="ch" forName="text5" refType="h" fact="0.3106"/>
          <dgm:constr type="l" for="ch" forName="image5" refType="w" fact="0.8114"/>
          <dgm:constr type="t" for="ch" forName="image5" refType="h" fact="0.1766"/>
          <dgm:constr type="w" for="ch" forName="image5" refType="w" fact="0.1886"/>
          <dgm:constr type="h" for="ch" forName="image5" refType="h" fact="0.3106"/>
          <dgm:constr type="l" for="ch" forName="image2" refType="w" fact="0.4868"/>
          <dgm:constr type="t" for="ch" forName="image2" refType="h" fact="0.5154"/>
          <dgm:constr type="w" for="ch" forName="image2" refType="w" fact="0.1886"/>
          <dgm:constr type="h" for="ch" forName="image2" refType="h" fact="0.3106"/>
          <dgm:constr type="l" for="ch" forName="text4" refType="w" fact="0.4868"/>
          <dgm:constr type="t" for="ch" forName="text4" refType="h" fact="0.172"/>
          <dgm:constr type="w" for="ch" forName="text4" refType="w" fact="0.1886"/>
          <dgm:constr type="h" for="ch" forName="text4" refType="h" fact="0.3106"/>
          <dgm:constr type="l" for="ch" forName="text2" refType="w" fact="0.3246"/>
          <dgm:constr type="t" for="ch" forName="text2" refType="h" fact="0.3434"/>
          <dgm:constr type="w" for="ch" forName="text2" refType="w" fact="0.1886"/>
          <dgm:constr type="h" for="ch" forName="text2" refType="h" fact="0.3106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106"/>
          <dgm:constr type="l" for="ch" forName="text1" refType="w" fact="0.1623"/>
          <dgm:constr type="t" for="ch" forName="text1" refType="h" fact="0.516"/>
          <dgm:constr type="w" for="ch" forName="text1" refType="w" fact="0.1886"/>
          <dgm:constr type="h" for="ch" forName="text1" refType="h" fact="0.3106"/>
          <dgm:constr type="l" for="ch" forName="text3" refType="w" fact="0.1623"/>
          <dgm:constr type="t" for="ch" forName="text3" refType="h" fact="0.1727"/>
          <dgm:constr type="w" for="ch" forName="text3" refType="w" fact="0.1886"/>
          <dgm:constr type="h" for="ch" forName="text3" refType="h" fact="0.3106"/>
          <dgm:constr type="l" for="ch" forName="textaccent1" refType="w" fact="0.1668"/>
          <dgm:constr type="t" for="ch" forName="textaccent1" refType="h" fact="0.6549"/>
          <dgm:constr type="w" for="ch" forName="textaccent1" refType="w" fact="0.022"/>
          <dgm:constr type="h" for="ch" forName="textaccent1" refType="h" fact="0.0364"/>
          <dgm:constr type="l" for="ch" forName="image1" refType="w" fact="0"/>
          <dgm:constr type="t" for="ch" forName="image1" refType="h" fact="0.3443"/>
          <dgm:constr type="w" for="ch" forName="image1" refType="w" fact="0.1886"/>
          <dgm:constr type="h" for="ch" forName="image1" refType="h" fact="0.3106"/>
          <dgm:constr type="l" for="ch" forName="imageaccent1" refType="w" fact="0.1292"/>
          <dgm:constr type="t" for="ch" forName="imageaccent1" refType="h" fact="0.6137"/>
          <dgm:constr type="w" for="ch" forName="imageaccent1" refType="w" fact="0.022"/>
          <dgm:constr type="h" for="ch" forName="imageaccent1" refType="h" fact="0.0364"/>
          <dgm:constr type="l" for="ch" forName="textaccent2" refType="w" fact="0.4544"/>
          <dgm:constr type="t" for="ch" forName="textaccent2" refType="h" fact="0.612"/>
          <dgm:constr type="w" for="ch" forName="textaccent2" refType="w" fact="0.022"/>
          <dgm:constr type="h" for="ch" forName="textaccent2" refType="h" fact="0.0364"/>
          <dgm:constr type="l" for="ch" forName="imageaccent2" refType="w" fact="0.4914"/>
          <dgm:constr type="t" for="ch" forName="imageaccent2" refType="h" fact="0.6536"/>
          <dgm:constr type="w" for="ch" forName="imageaccent2" refType="w" fact="0.022"/>
          <dgm:constr type="h" for="ch" forName="imageaccent2" refType="h" fact="0.0364"/>
          <dgm:constr type="l" for="ch" forName="textaccent3" refType="w" fact="0.2915"/>
          <dgm:constr type="t" for="ch" forName="textaccent3" refType="h" fact="0.1786"/>
          <dgm:constr type="w" for="ch" forName="textaccent3" refType="w" fact="0.022"/>
          <dgm:constr type="h" for="ch" forName="textaccent3" refType="h" fact="0.0364"/>
          <dgm:constr type="l" for="ch" forName="imageaccent3" refType="w" fact="0.3299"/>
          <dgm:constr type="t" for="ch" forName="imageaccent3" refType="h" fact="0.1376"/>
          <dgm:constr type="w" for="ch" forName="imageaccent3" refType="w" fact="0.022"/>
          <dgm:constr type="h" for="ch" forName="imageaccent3" refType="h" fact="0.0364"/>
          <dgm:constr type="l" for="ch" forName="textaccent4" refType="w" fact="0.65"/>
          <dgm:constr type="t" for="ch" forName="textaccent4" refType="h" fact="0.3096"/>
          <dgm:constr type="w" for="ch" forName="textaccent4" refType="w" fact="0.022"/>
          <dgm:constr type="h" for="ch" forName="textaccent4" refType="h" fact="0.0364"/>
          <dgm:constr type="l" for="ch" forName="imageaccent4" refType="w" fact="0.6859"/>
          <dgm:constr type="t" for="ch" forName="imageaccent4" refType="h" fact="0.3522"/>
          <dgm:constr type="w" for="ch" forName="imageaccent4" refType="w" fact="0.022"/>
          <dgm:constr type="h" for="ch" forName="imageaccent4" refType="h" fact="0.0364"/>
          <dgm:constr type="l" for="ch" forName="textaccent5" refType="w" fact="0.8123"/>
          <dgm:constr type="t" for="ch" forName="textaccent5" refType="h" fact="0.1425"/>
          <dgm:constr type="w" for="ch" forName="textaccent5" refType="w" fact="0.022"/>
          <dgm:constr type="h" for="ch" forName="textaccent5" refType="h" fact="0.0364"/>
          <dgm:constr type="l" for="ch" forName="imageaccent5" refType="w" fact="0.849"/>
          <dgm:constr type="t" for="ch" forName="imageaccent5" refType="h" fact="0.1835"/>
          <dgm:constr type="w" for="ch" forName="imageaccent5" refType="w" fact="0.022"/>
          <dgm:constr type="h" for="ch" forName="imageaccent5" refType="h" fact="0.0364"/>
          <dgm:constr type="l" for="ch" forName="image6" refType="w" fact="0.6491"/>
          <dgm:constr type="t" for="ch" forName="image6" refType="h" fact="0.6894"/>
          <dgm:constr type="w" for="ch" forName="image6" refType="w" fact="0.1886"/>
          <dgm:constr type="h" for="ch" forName="image6" refType="h" fact="0.3106"/>
          <dgm:constr type="l" for="ch" forName="text6" refType="w" fact="0.8114"/>
          <dgm:constr type="t" for="ch" forName="text6" refType="h" fact="0.5194"/>
          <dgm:constr type="w" for="ch" forName="text6" refType="w" fact="0.1886"/>
          <dgm:constr type="h" for="ch" forName="text6" refType="h" fact="0.3106"/>
          <dgm:constr type="l" for="ch" forName="imageaccent6" refType="w" fact="0.8138"/>
          <dgm:constr type="t" for="ch" forName="imageaccent6" refType="h" fact="0.8257"/>
          <dgm:constr type="w" for="ch" forName="imageaccent6" refType="w" fact="0.022"/>
          <dgm:constr type="h" for="ch" forName="imageaccent6" refType="h" fact="0.0364"/>
          <dgm:constr type="l" for="ch" forName="textaccent6" refType="w" fact="0.8488"/>
          <dgm:constr type="t" for="ch" forName="textaccent6" refType="h" fact="0.7914"/>
          <dgm:constr type="w" for="ch" forName="textaccent6" refType="w" fact="0.022"/>
          <dgm:constr type="h" for="ch" forName="textaccent6" refType="h" fact="0.0364"/>
        </dgm:constrLst>
      </dgm:if>
      <dgm:if name="Name8" axis="ch" ptType="node" func="cnt" op="equ" val="7">
        <dgm:alg type="composite">
          <dgm:param type="ar" val="1.6382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2961"/>
          <dgm:constr type="w" for="ch" forName="image4" refType="w" fact="0.1886"/>
          <dgm:constr type="h" for="ch" forName="image4" refType="h" fact="0.2653"/>
          <dgm:constr type="l" for="ch" forName="text5" refType="w" fact="0.6491"/>
          <dgm:constr type="t" for="ch" forName="text5" refType="h" fact="0.0028"/>
          <dgm:constr type="w" for="ch" forName="text5" refType="w" fact="0.1886"/>
          <dgm:constr type="h" for="ch" forName="text5" refType="h" fact="0.2653"/>
          <dgm:constr type="l" for="ch" forName="image5" refType="w" fact="0.8114"/>
          <dgm:constr type="t" for="ch" forName="image5" refType="h" fact="0.1508"/>
          <dgm:constr type="w" for="ch" forName="image5" refType="w" fact="0.1886"/>
          <dgm:constr type="h" for="ch" forName="image5" refType="h" fact="0.2653"/>
          <dgm:constr type="l" for="ch" forName="image2" refType="w" fact="0.4868"/>
          <dgm:constr type="t" for="ch" forName="image2" refType="h" fact="0.4402"/>
          <dgm:constr type="w" for="ch" forName="image2" refType="w" fact="0.1886"/>
          <dgm:constr type="h" for="ch" forName="image2" refType="h" fact="0.2653"/>
          <dgm:constr type="l" for="ch" forName="text4" refType="w" fact="0.4868"/>
          <dgm:constr type="t" for="ch" forName="text4" refType="h" fact="0.1469"/>
          <dgm:constr type="w" for="ch" forName="text4" refType="w" fact="0.1886"/>
          <dgm:constr type="h" for="ch" forName="text4" refType="h" fact="0.2653"/>
          <dgm:constr type="l" for="ch" forName="text2" refType="w" fact="0.3246"/>
          <dgm:constr type="t" for="ch" forName="text2" refType="h" fact="0.2933"/>
          <dgm:constr type="w" for="ch" forName="text2" refType="w" fact="0.1886"/>
          <dgm:constr type="h" for="ch" forName="text2" refType="h" fact="0.2653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2653"/>
          <dgm:constr type="l" for="ch" forName="text1" refType="w" fact="0.1623"/>
          <dgm:constr type="t" for="ch" forName="text1" refType="h" fact="0.4408"/>
          <dgm:constr type="w" for="ch" forName="text1" refType="w" fact="0.1886"/>
          <dgm:constr type="h" for="ch" forName="text1" refType="h" fact="0.2653"/>
          <dgm:constr type="l" for="ch" forName="text3" refType="w" fact="0.1623"/>
          <dgm:constr type="t" for="ch" forName="text3" refType="h" fact="0.1475"/>
          <dgm:constr type="w" for="ch" forName="text3" refType="w" fact="0.1886"/>
          <dgm:constr type="h" for="ch" forName="text3" refType="h" fact="0.2653"/>
          <dgm:constr type="l" for="ch" forName="textaccent1" refType="w" fact="0.1668"/>
          <dgm:constr type="t" for="ch" forName="textaccent1" refType="h" fact="0.5594"/>
          <dgm:constr type="w" for="ch" forName="textaccent1" refType="w" fact="0.022"/>
          <dgm:constr type="h" for="ch" forName="textaccent1" refType="h" fact="0.0311"/>
          <dgm:constr type="l" for="ch" forName="image1" refType="w" fact="0"/>
          <dgm:constr type="t" for="ch" forName="image1" refType="h" fact="0.2941"/>
          <dgm:constr type="w" for="ch" forName="image1" refType="w" fact="0.1886"/>
          <dgm:constr type="h" for="ch" forName="image1" refType="h" fact="0.2653"/>
          <dgm:constr type="l" for="ch" forName="imageaccent1" refType="w" fact="0.1292"/>
          <dgm:constr type="t" for="ch" forName="imageaccent1" refType="h" fact="0.5242"/>
          <dgm:constr type="w" for="ch" forName="imageaccent1" refType="w" fact="0.022"/>
          <dgm:constr type="h" for="ch" forName="imageaccent1" refType="h" fact="0.0311"/>
          <dgm:constr type="l" for="ch" forName="textaccent2" refType="w" fact="0.4544"/>
          <dgm:constr type="t" for="ch" forName="textaccent2" refType="h" fact="0.5228"/>
          <dgm:constr type="w" for="ch" forName="textaccent2" refType="w" fact="0.022"/>
          <dgm:constr type="h" for="ch" forName="textaccent2" refType="h" fact="0.0311"/>
          <dgm:constr type="l" for="ch" forName="imageaccent2" refType="w" fact="0.4914"/>
          <dgm:constr type="t" for="ch" forName="imageaccent2" refType="h" fact="0.5583"/>
          <dgm:constr type="w" for="ch" forName="imageaccent2" refType="w" fact="0.022"/>
          <dgm:constr type="h" for="ch" forName="imageaccent2" refType="h" fact="0.0311"/>
          <dgm:constr type="l" for="ch" forName="textaccent3" refType="w" fact="0.2907"/>
          <dgm:constr type="t" for="ch" forName="textaccent3" refType="h" fact="0.1511"/>
          <dgm:constr type="w" for="ch" forName="textaccent3" refType="w" fact="0.022"/>
          <dgm:constr type="h" for="ch" forName="textaccent3" refType="h" fact="0.0311"/>
          <dgm:constr type="l" for="ch" forName="imageaccent3" refType="w" fact="0.3299"/>
          <dgm:constr type="t" for="ch" forName="imageaccent3" refType="h" fact="0.1175"/>
          <dgm:constr type="w" for="ch" forName="imageaccent3" refType="w" fact="0.022"/>
          <dgm:constr type="h" for="ch" forName="imageaccent3" refType="h" fact="0.0311"/>
          <dgm:constr type="l" for="ch" forName="textaccent4" refType="w" fact="0.65"/>
          <dgm:constr type="t" for="ch" forName="textaccent4" refType="h" fact="0.2645"/>
          <dgm:constr type="w" for="ch" forName="textaccent4" refType="w" fact="0.022"/>
          <dgm:constr type="h" for="ch" forName="textaccent4" refType="h" fact="0.0311"/>
          <dgm:constr type="l" for="ch" forName="imageaccent4" refType="w" fact="0.6859"/>
          <dgm:constr type="t" for="ch" forName="imageaccent4" refType="h" fact="0.3008"/>
          <dgm:constr type="w" for="ch" forName="imageaccent4" refType="w" fact="0.022"/>
          <dgm:constr type="h" for="ch" forName="imageaccent4" refType="h" fact="0.0311"/>
          <dgm:constr type="l" for="ch" forName="textaccent5" refType="w" fact="0.8123"/>
          <dgm:constr type="t" for="ch" forName="textaccent5" refType="h" fact="0.1217"/>
          <dgm:constr type="w" for="ch" forName="textaccent5" refType="w" fact="0.022"/>
          <dgm:constr type="h" for="ch" forName="textaccent5" refType="h" fact="0.0311"/>
          <dgm:constr type="l" for="ch" forName="imageaccent5" refType="w" fact="0.849"/>
          <dgm:constr type="t" for="ch" forName="imageaccent5" refType="h" fact="0.1567"/>
          <dgm:constr type="w" for="ch" forName="imageaccent5" refType="w" fact="0.022"/>
          <dgm:constr type="h" for="ch" forName="imageaccent5" refType="h" fact="0.0311"/>
          <dgm:constr type="l" for="ch" forName="image6" refType="w" fact="0.6491"/>
          <dgm:constr type="t" for="ch" forName="image6" refType="h" fact="0.5889"/>
          <dgm:constr type="w" for="ch" forName="image6" refType="w" fact="0.1886"/>
          <dgm:constr type="h" for="ch" forName="image6" refType="h" fact="0.2653"/>
          <dgm:constr type="l" for="ch" forName="text6" refType="w" fact="0.8114"/>
          <dgm:constr type="t" for="ch" forName="text6" refType="h" fact="0.4436"/>
          <dgm:constr type="w" for="ch" forName="text6" refType="w" fact="0.1886"/>
          <dgm:constr type="h" for="ch" forName="text6" refType="h" fact="0.2653"/>
          <dgm:constr type="l" for="ch" forName="imageaccent6" refType="w" fact="0.8138"/>
          <dgm:constr type="t" for="ch" forName="imageaccent6" refType="h" fact="0.7053"/>
          <dgm:constr type="w" for="ch" forName="imageaccent6" refType="w" fact="0.022"/>
          <dgm:constr type="h" for="ch" forName="imageaccent6" refType="h" fact="0.0311"/>
          <dgm:constr type="l" for="ch" forName="textaccent6" refType="w" fact="0.8488"/>
          <dgm:constr type="t" for="ch" forName="textaccent6" refType="h" fact="0.676"/>
          <dgm:constr type="w" for="ch" forName="textaccent6" refType="w" fact="0.022"/>
          <dgm:constr type="h" for="ch" forName="textaccent6" refType="h" fact="0.0311"/>
          <dgm:constr type="l" for="ch" forName="text7" refType="w" fact="0.3244"/>
          <dgm:constr type="t" for="ch" forName="text7" refType="h" fact="0.5872"/>
          <dgm:constr type="w" for="ch" forName="text7" refType="w" fact="0.1886"/>
          <dgm:constr type="h" for="ch" forName="text7" refType="h" fact="0.2653"/>
          <dgm:constr type="l" for="ch" forName="image7" refType="w" fact="0.1622"/>
          <dgm:constr type="t" for="ch" forName="image7" refType="h" fact="0.7347"/>
          <dgm:constr type="w" for="ch" forName="image7" refType="w" fact="0.1886"/>
          <dgm:constr type="h" for="ch" forName="image7" refType="h" fact="0.2653"/>
          <dgm:constr type="l" for="ch" forName="imageaccent7" refType="w" fact="0.2905"/>
          <dgm:constr type="t" for="ch" forName="imageaccent7" refType="h" fact="0.7384"/>
          <dgm:constr type="w" for="ch" forName="imageaccent7" refType="w" fact="0.022"/>
          <dgm:constr type="h" for="ch" forName="imageaccent7" refType="h" fact="0.0311"/>
          <dgm:constr type="l" for="ch" forName="textaccent7" refType="w" fact="0.3298"/>
          <dgm:constr type="t" for="ch" forName="textaccent7" refType="h" fact="0.7048"/>
          <dgm:constr type="w" for="ch" forName="textaccent7" refType="w" fact="0.022"/>
          <dgm:constr type="h" for="ch" forName="textaccent7" refType="h" fact="0.0311"/>
        </dgm:constrLst>
      </dgm:if>
      <dgm:if name="Name9" axis="ch" ptType="node" func="cnt" op="equ" val="8">
        <dgm:alg type="composite">
          <dgm:param type="ar" val="1.8974"/>
        </dgm:alg>
        <dgm:constrLst>
          <dgm:constr type="primFontSz" for="des" ptType="node" op="equ" val="65"/>
          <dgm:constr type="l" for="ch" forName="image4" refType="w" fact="0.5589"/>
          <dgm:constr type="t" for="ch" forName="image4" refType="h" fact="0.2952"/>
          <dgm:constr type="w" for="ch" forName="image4" refType="w" fact="0.1624"/>
          <dgm:constr type="h" for="ch" forName="image4" refType="h" fact="0.2645"/>
          <dgm:constr type="l" for="ch" forName="text5" refType="w" fact="0.5589"/>
          <dgm:constr type="t" for="ch" forName="text5" refType="h" fact="0.0028"/>
          <dgm:constr type="w" for="ch" forName="text5" refType="w" fact="0.1624"/>
          <dgm:constr type="h" for="ch" forName="text5" refType="h" fact="0.2645"/>
          <dgm:constr type="l" for="ch" forName="image5" refType="w" fact="0.6986"/>
          <dgm:constr type="t" for="ch" forName="image5" refType="h" fact="0.1504"/>
          <dgm:constr type="w" for="ch" forName="image5" refType="w" fact="0.1624"/>
          <dgm:constr type="h" for="ch" forName="image5" refType="h" fact="0.2645"/>
          <dgm:constr type="l" for="ch" forName="image2" refType="w" fact="0.4192"/>
          <dgm:constr type="t" for="ch" forName="image2" refType="h" fact="0.439"/>
          <dgm:constr type="w" for="ch" forName="image2" refType="w" fact="0.1624"/>
          <dgm:constr type="h" for="ch" forName="image2" refType="h" fact="0.2645"/>
          <dgm:constr type="l" for="ch" forName="text4" refType="w" fact="0.4192"/>
          <dgm:constr type="t" for="ch" forName="text4" refType="h" fact="0.1465"/>
          <dgm:constr type="w" for="ch" forName="text4" refType="w" fact="0.1624"/>
          <dgm:constr type="h" for="ch" forName="text4" refType="h" fact="0.2645"/>
          <dgm:constr type="l" for="ch" forName="text2" refType="w" fact="0.2794"/>
          <dgm:constr type="t" for="ch" forName="text2" refType="h" fact="0.2925"/>
          <dgm:constr type="w" for="ch" forName="text2" refType="w" fact="0.1624"/>
          <dgm:constr type="h" for="ch" forName="text2" refType="h" fact="0.2645"/>
          <dgm:constr type="l" for="ch" forName="image3" refType="w" fact="0.2794"/>
          <dgm:constr type="t" for="ch" forName="image3" refType="h" fact="0"/>
          <dgm:constr type="w" for="ch" forName="image3" refType="w" fact="0.1624"/>
          <dgm:constr type="h" for="ch" forName="image3" refType="h" fact="0.2645"/>
          <dgm:constr type="l" for="ch" forName="text1" refType="w" fact="0.1397"/>
          <dgm:constr type="t" for="ch" forName="text1" refType="h" fact="0.4395"/>
          <dgm:constr type="w" for="ch" forName="text1" refType="w" fact="0.1624"/>
          <dgm:constr type="h" for="ch" forName="text1" refType="h" fact="0.2645"/>
          <dgm:constr type="l" for="ch" forName="text3" refType="w" fact="0.1397"/>
          <dgm:constr type="t" for="ch" forName="text3" refType="h" fact="0.1471"/>
          <dgm:constr type="w" for="ch" forName="text3" refType="w" fact="0.1624"/>
          <dgm:constr type="h" for="ch" forName="text3" refType="h" fact="0.2645"/>
          <dgm:constr type="l" for="ch" forName="textaccent1" refType="w" fact="0.1436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4"/>
          <dgm:constr type="h" for="ch" forName="image1" refType="h" fact="0.2645"/>
          <dgm:constr type="l" for="ch" forName="imageaccent1" refType="w" fact="0.1112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2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31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2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41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6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5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93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1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9"/>
          <dgm:constr type="t" for="ch" forName="image6" refType="h" fact="0.5872"/>
          <dgm:constr type="w" for="ch" forName="image6" refType="w" fact="0.1624"/>
          <dgm:constr type="h" for="ch" forName="image6" refType="h" fact="0.2645"/>
          <dgm:constr type="l" for="ch" forName="text6" refType="w" fact="0.6986"/>
          <dgm:constr type="t" for="ch" forName="text6" refType="h" fact="0.4424"/>
          <dgm:constr type="w" for="ch" forName="text6" refType="w" fact="0.1624"/>
          <dgm:constr type="h" for="ch" forName="text6" refType="h" fact="0.2645"/>
          <dgm:constr type="l" for="ch" forName="imageaccent6" refType="w" fact="0.7007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8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3"/>
          <dgm:constr type="t" for="ch" forName="text7" refType="h" fact="0.5856"/>
          <dgm:constr type="w" for="ch" forName="text7" refType="w" fact="0.1624"/>
          <dgm:constr type="h" for="ch" forName="text7" refType="h" fact="0.2645"/>
          <dgm:constr type="l" for="ch" forName="image7" refType="w" fact="0.1396"/>
          <dgm:constr type="t" for="ch" forName="image7" refType="h" fact="0.7326"/>
          <dgm:constr type="w" for="ch" forName="image7" refType="w" fact="0.1624"/>
          <dgm:constr type="h" for="ch" forName="image7" refType="h" fact="0.2645"/>
          <dgm:constr type="l" for="ch" forName="imageaccent7" refType="w" fact="0.2501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4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9"/>
          <dgm:constr type="t" for="ch" forName="image8" refType="h" fact="0.7355"/>
          <dgm:constr type="w" for="ch" forName="image8" refType="w" fact="0.1624"/>
          <dgm:constr type="h" for="ch" forName="image8" refType="h" fact="0.2645"/>
          <dgm:constr type="l" for="ch" forName="text8" refType="w" fact="0.8376"/>
          <dgm:constr type="t" for="ch" forName="text8" refType="h" fact="0.5906"/>
          <dgm:constr type="w" for="ch" forName="text8" refType="w" fact="0.1624"/>
          <dgm:constr type="h" for="ch" forName="text8" refType="h" fact="0.2645"/>
          <dgm:constr type="l" for="ch" forName="imageaccent8" refType="w" fact="0.8397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8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</dgm:constrLst>
      </dgm:if>
      <dgm:if name="Name10" axis="ch" ptType="node" func="cnt" op="equ" val="9">
        <dgm:alg type="composite">
          <dgm:param type="ar" val="1.8986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952"/>
          <dgm:constr type="w" for="ch" forName="image4" refType="w" fact="0.1623"/>
          <dgm:constr type="h" for="ch" forName="image4" refType="h" fact="0.2645"/>
          <dgm:constr type="l" for="ch" forName="text5" refType="w" fact="0.5585"/>
          <dgm:constr type="t" for="ch" forName="text5" refType="h" fact="0.0028"/>
          <dgm:constr type="w" for="ch" forName="text5" refType="w" fact="0.1623"/>
          <dgm:constr type="h" for="ch" forName="text5" refType="h" fact="0.2645"/>
          <dgm:constr type="l" for="ch" forName="image5" refType="w" fact="0.6982"/>
          <dgm:constr type="t" for="ch" forName="image5" refType="h" fact="0.1504"/>
          <dgm:constr type="w" for="ch" forName="image5" refType="w" fact="0.1623"/>
          <dgm:constr type="h" for="ch" forName="image5" refType="h" fact="0.2645"/>
          <dgm:constr type="l" for="ch" forName="image2" refType="w" fact="0.4189"/>
          <dgm:constr type="t" for="ch" forName="image2" refType="h" fact="0.439"/>
          <dgm:constr type="w" for="ch" forName="image2" refType="w" fact="0.1623"/>
          <dgm:constr type="h" for="ch" forName="image2" refType="h" fact="0.2645"/>
          <dgm:constr type="l" for="ch" forName="text4" refType="w" fact="0.4189"/>
          <dgm:constr type="t" for="ch" forName="text4" refType="h" fact="0.1465"/>
          <dgm:constr type="w" for="ch" forName="text4" refType="w" fact="0.1623"/>
          <dgm:constr type="h" for="ch" forName="text4" refType="h" fact="0.2645"/>
          <dgm:constr type="l" for="ch" forName="text2" refType="w" fact="0.2793"/>
          <dgm:constr type="t" for="ch" forName="text2" refType="h" fact="0.2925"/>
          <dgm:constr type="w" for="ch" forName="text2" refType="w" fact="0.1623"/>
          <dgm:constr type="h" for="ch" forName="text2" refType="h" fact="0.2645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645"/>
          <dgm:constr type="l" for="ch" forName="text1" refType="w" fact="0.1396"/>
          <dgm:constr type="t" for="ch" forName="text1" refType="h" fact="0.4395"/>
          <dgm:constr type="w" for="ch" forName="text1" refType="w" fact="0.1623"/>
          <dgm:constr type="h" for="ch" forName="text1" refType="h" fact="0.2645"/>
          <dgm:constr type="l" for="ch" forName="text3" refType="w" fact="0.1396"/>
          <dgm:constr type="t" for="ch" forName="text3" refType="h" fact="0.1471"/>
          <dgm:constr type="w" for="ch" forName="text3" refType="w" fact="0.1623"/>
          <dgm:constr type="h" for="ch" forName="text3" refType="h" fact="0.2645"/>
          <dgm:constr type="l" for="ch" forName="textaccent1" refType="w" fact="0.1435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3"/>
          <dgm:constr type="h" for="ch" forName="image1" refType="h" fact="0.2645"/>
          <dgm:constr type="l" for="ch" forName="imageaccent1" refType="w" fact="0.1111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28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1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39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3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1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89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05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5"/>
          <dgm:constr type="t" for="ch" forName="image6" refType="h" fact="0.5872"/>
          <dgm:constr type="w" for="ch" forName="image6" refType="w" fact="0.1623"/>
          <dgm:constr type="h" for="ch" forName="image6" refType="h" fact="0.2645"/>
          <dgm:constr type="l" for="ch" forName="text6" refType="w" fact="0.6982"/>
          <dgm:constr type="t" for="ch" forName="text6" refType="h" fact="0.4424"/>
          <dgm:constr type="w" for="ch" forName="text6" refType="w" fact="0.1623"/>
          <dgm:constr type="h" for="ch" forName="text6" refType="h" fact="0.2645"/>
          <dgm:constr type="l" for="ch" forName="imageaccent6" refType="w" fact="0.7002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3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2"/>
          <dgm:constr type="t" for="ch" forName="text7" refType="h" fact="0.5856"/>
          <dgm:constr type="w" for="ch" forName="text7" refType="w" fact="0.1623"/>
          <dgm:constr type="h" for="ch" forName="text7" refType="h" fact="0.2645"/>
          <dgm:constr type="l" for="ch" forName="image7" refType="w" fact="0.1395"/>
          <dgm:constr type="t" for="ch" forName="image7" refType="h" fact="0.7326"/>
          <dgm:constr type="w" for="ch" forName="image7" refType="w" fact="0.1623"/>
          <dgm:constr type="h" for="ch" forName="image7" refType="h" fact="0.2645"/>
          <dgm:constr type="l" for="ch" forName="imageaccent7" refType="w" fact="0.25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38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5"/>
          <dgm:constr type="t" for="ch" forName="image8" refType="h" fact="0.7355"/>
          <dgm:constr type="w" for="ch" forName="image8" refType="w" fact="0.1623"/>
          <dgm:constr type="h" for="ch" forName="image8" refType="h" fact="0.2645"/>
          <dgm:constr type="l" for="ch" forName="text8" refType="w" fact="0.8371"/>
          <dgm:constr type="t" for="ch" forName="text8" refType="h" fact="0.5906"/>
          <dgm:constr type="w" for="ch" forName="text8" refType="w" fact="0.1623"/>
          <dgm:constr type="h" for="ch" forName="text8" refType="h" fact="0.2645"/>
          <dgm:constr type="l" for="ch" forName="imageaccent8" refType="w" fact="0.8392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3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  <dgm:constr type="l" for="ch" forName="text9" refType="w" fact="0.8377"/>
          <dgm:constr type="t" for="ch" forName="text9" refType="h" fact="0.0057"/>
          <dgm:constr type="w" for="ch" forName="text9" refType="w" fact="0.1623"/>
          <dgm:constr type="h" for="ch" forName="text9" refType="h" fact="0.2645"/>
          <dgm:constr type="l" for="ch" forName="textaccent9" refType="w" fact="0.95"/>
          <dgm:constr type="t" for="ch" forName="textaccent9" refType="h" fact="0.2383"/>
          <dgm:constr type="w" for="ch" forName="textaccent9" refType="w" fact="0.0189"/>
          <dgm:constr type="h" for="ch" forName="textaccent9" refType="h" fact="0.031"/>
          <dgm:constr type="l" for="ch" forName="image9" refType="w" fact="0.8377"/>
          <dgm:constr type="t" for="ch" forName="image9" refType="h" fact="0.2977"/>
          <dgm:constr type="w" for="ch" forName="image9" refType="w" fact="0.1623"/>
          <dgm:constr type="h" for="ch" forName="image9" refType="h" fact="0.2645"/>
          <dgm:constr type="l" for="ch" forName="imageaccent9" refType="w" fact="0.95"/>
          <dgm:constr type="t" for="ch" forName="imageaccent9" refType="h" fact="0.2993"/>
          <dgm:constr type="w" for="ch" forName="imageaccent9" refType="w" fact="0.0189"/>
          <dgm:constr type="h" for="ch" forName="imageaccent9" refType="h" fact="0.031"/>
        </dgm:constrLst>
      </dgm:if>
      <dgm:if name="Name11" axis="ch" ptType="node" func="cnt" op="equ" val="10">
        <dgm:alg type="composite">
          <dgm:param type="ar" val="1.6608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583"/>
          <dgm:constr type="w" for="ch" forName="image4" refType="w" fact="0.1623"/>
          <dgm:constr type="h" for="ch" forName="image4" refType="h" fact="0.2314"/>
          <dgm:constr type="l" for="ch" forName="text5" refType="w" fact="0.5585"/>
          <dgm:constr type="t" for="ch" forName="text5" refType="h" fact="0.0024"/>
          <dgm:constr type="w" for="ch" forName="text5" refType="w" fact="0.1623"/>
          <dgm:constr type="h" for="ch" forName="text5" refType="h" fact="0.2314"/>
          <dgm:constr type="l" for="ch" forName="image5" refType="w" fact="0.6982"/>
          <dgm:constr type="t" for="ch" forName="image5" refType="h" fact="0.1316"/>
          <dgm:constr type="w" for="ch" forName="image5" refType="w" fact="0.1623"/>
          <dgm:constr type="h" for="ch" forName="image5" refType="h" fact="0.2314"/>
          <dgm:constr type="l" for="ch" forName="image2" refType="w" fact="0.4189"/>
          <dgm:constr type="t" for="ch" forName="image2" refType="h" fact="0.384"/>
          <dgm:constr type="w" for="ch" forName="image2" refType="w" fact="0.1623"/>
          <dgm:constr type="h" for="ch" forName="image2" refType="h" fact="0.2314"/>
          <dgm:constr type="l" for="ch" forName="text4" refType="w" fact="0.4189"/>
          <dgm:constr type="t" for="ch" forName="text4" refType="h" fact="0.1282"/>
          <dgm:constr type="w" for="ch" forName="text4" refType="w" fact="0.1623"/>
          <dgm:constr type="h" for="ch" forName="text4" refType="h" fact="0.2314"/>
          <dgm:constr type="l" for="ch" forName="text2" refType="w" fact="0.2793"/>
          <dgm:constr type="t" for="ch" forName="text2" refType="h" fact="0.2558"/>
          <dgm:constr type="w" for="ch" forName="text2" refType="w" fact="0.1623"/>
          <dgm:constr type="h" for="ch" forName="text2" refType="h" fact="0.2314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314"/>
          <dgm:constr type="l" for="ch" forName="text1" refType="w" fact="0.1396"/>
          <dgm:constr type="t" for="ch" forName="text1" refType="h" fact="0.3845"/>
          <dgm:constr type="w" for="ch" forName="text1" refType="w" fact="0.1623"/>
          <dgm:constr type="h" for="ch" forName="text1" refType="h" fact="0.2314"/>
          <dgm:constr type="l" for="ch" forName="text3" refType="w" fact="0.1396"/>
          <dgm:constr type="t" for="ch" forName="text3" refType="h" fact="0.1286"/>
          <dgm:constr type="w" for="ch" forName="text3" refType="w" fact="0.1623"/>
          <dgm:constr type="h" for="ch" forName="text3" refType="h" fact="0.2314"/>
          <dgm:constr type="l" for="ch" forName="textaccent1" refType="w" fact="0.1435"/>
          <dgm:constr type="t" for="ch" forName="textaccent1" refType="h" fact="0.488"/>
          <dgm:constr type="w" for="ch" forName="textaccent1" refType="w" fact="0.0189"/>
          <dgm:constr type="h" for="ch" forName="textaccent1" refType="h" fact="0.0271"/>
          <dgm:constr type="l" for="ch" forName="image1" refType="w" fact="0"/>
          <dgm:constr type="t" for="ch" forName="image1" refType="h" fact="0.2566"/>
          <dgm:constr type="w" for="ch" forName="image1" refType="w" fact="0.1623"/>
          <dgm:constr type="h" for="ch" forName="image1" refType="h" fact="0.2314"/>
          <dgm:constr type="l" for="ch" forName="imageaccent1" refType="w" fact="0.1111"/>
          <dgm:constr type="t" for="ch" forName="imageaccent1" refType="h" fact="0.4572"/>
          <dgm:constr type="w" for="ch" forName="imageaccent1" refType="w" fact="0.0189"/>
          <dgm:constr type="h" for="ch" forName="imageaccent1" refType="h" fact="0.0271"/>
          <dgm:constr type="l" for="ch" forName="textaccent2" refType="w" fact="0.391"/>
          <dgm:constr type="t" for="ch" forName="textaccent2" refType="h" fact="0.456"/>
          <dgm:constr type="w" for="ch" forName="textaccent2" refType="w" fact="0.0189"/>
          <dgm:constr type="h" for="ch" forName="textaccent2" refType="h" fact="0.0271"/>
          <dgm:constr type="l" for="ch" forName="imageaccent2" refType="w" fact="0.4228"/>
          <dgm:constr type="t" for="ch" forName="imageaccent2" refType="h" fact="0.487"/>
          <dgm:constr type="w" for="ch" forName="imageaccent2" refType="w" fact="0.0189"/>
          <dgm:constr type="h" for="ch" forName="imageaccent2" refType="h" fact="0.0271"/>
          <dgm:constr type="l" for="ch" forName="textaccent3" refType="w" fact="0.2501"/>
          <dgm:constr type="t" for="ch" forName="textaccent3" refType="h" fact="0.1318"/>
          <dgm:constr type="w" for="ch" forName="textaccent3" refType="w" fact="0.0189"/>
          <dgm:constr type="h" for="ch" forName="textaccent3" refType="h" fact="0.0271"/>
          <dgm:constr type="l" for="ch" forName="imageaccent3" refType="w" fact="0.2839"/>
          <dgm:constr type="t" for="ch" forName="imageaccent3" refType="h" fact="0.1025"/>
          <dgm:constr type="w" for="ch" forName="imageaccent3" refType="w" fact="0.0189"/>
          <dgm:constr type="h" for="ch" forName="imageaccent3" refType="h" fact="0.0271"/>
          <dgm:constr type="l" for="ch" forName="textaccent4" refType="w" fact="0.5593"/>
          <dgm:constr type="t" for="ch" forName="textaccent4" refType="h" fact="0.2307"/>
          <dgm:constr type="w" for="ch" forName="textaccent4" refType="w" fact="0.0189"/>
          <dgm:constr type="h" for="ch" forName="textaccent4" refType="h" fact="0.0271"/>
          <dgm:constr type="l" for="ch" forName="imageaccent4" refType="w" fact="0.5901"/>
          <dgm:constr type="t" for="ch" forName="imageaccent4" refType="h" fact="0.2624"/>
          <dgm:constr type="w" for="ch" forName="imageaccent4" refType="w" fact="0.0189"/>
          <dgm:constr type="h" for="ch" forName="imageaccent4" refType="h" fact="0.0271"/>
          <dgm:constr type="l" for="ch" forName="textaccent5" refType="w" fact="0.6989"/>
          <dgm:constr type="t" for="ch" forName="textaccent5" refType="h" fact="0.1062"/>
          <dgm:constr type="w" for="ch" forName="textaccent5" refType="w" fact="0.0189"/>
          <dgm:constr type="h" for="ch" forName="textaccent5" refType="h" fact="0.0271"/>
          <dgm:constr type="l" for="ch" forName="imageaccent5" refType="w" fact="0.7305"/>
          <dgm:constr type="t" for="ch" forName="imageaccent5" refType="h" fact="0.1367"/>
          <dgm:constr type="w" for="ch" forName="imageaccent5" refType="w" fact="0.0189"/>
          <dgm:constr type="h" for="ch" forName="imageaccent5" refType="h" fact="0.0271"/>
          <dgm:constr type="l" for="ch" forName="image6" refType="w" fact="0.5585"/>
          <dgm:constr type="t" for="ch" forName="image6" refType="h" fact="0.5137"/>
          <dgm:constr type="w" for="ch" forName="image6" refType="w" fact="0.1623"/>
          <dgm:constr type="h" for="ch" forName="image6" refType="h" fact="0.2314"/>
          <dgm:constr type="l" for="ch" forName="text6" refType="w" fact="0.6982"/>
          <dgm:constr type="t" for="ch" forName="text6" refType="h" fact="0.387"/>
          <dgm:constr type="w" for="ch" forName="text6" refType="w" fact="0.1623"/>
          <dgm:constr type="h" for="ch" forName="text6" refType="h" fact="0.2314"/>
          <dgm:constr type="l" for="ch" forName="imageaccent6" refType="w" fact="0.7002"/>
          <dgm:constr type="t" for="ch" forName="imageaccent6" refType="h" fact="0.6152"/>
          <dgm:constr type="w" for="ch" forName="imageaccent6" refType="w" fact="0.0189"/>
          <dgm:constr type="h" for="ch" forName="imageaccent6" refType="h" fact="0.0271"/>
          <dgm:constr type="l" for="ch" forName="textaccent6" refType="w" fact="0.7303"/>
          <dgm:constr type="t" for="ch" forName="textaccent6" refType="h" fact="0.5897"/>
          <dgm:constr type="w" for="ch" forName="textaccent6" refType="w" fact="0.0189"/>
          <dgm:constr type="h" for="ch" forName="textaccent6" refType="h" fact="0.0271"/>
          <dgm:constr type="l" for="ch" forName="text7" refType="w" fact="0.2792"/>
          <dgm:constr type="t" for="ch" forName="text7" refType="h" fact="0.5122"/>
          <dgm:constr type="w" for="ch" forName="text7" refType="w" fact="0.1623"/>
          <dgm:constr type="h" for="ch" forName="text7" refType="h" fact="0.2314"/>
          <dgm:constr type="l" for="ch" forName="image7" refType="w" fact="0.1395"/>
          <dgm:constr type="t" for="ch" forName="image7" refType="h" fact="0.6409"/>
          <dgm:constr type="w" for="ch" forName="image7" refType="w" fact="0.1623"/>
          <dgm:constr type="h" for="ch" forName="image7" refType="h" fact="0.2314"/>
          <dgm:constr type="l" for="ch" forName="imageaccent7" refType="w" fact="0.25"/>
          <dgm:constr type="t" for="ch" forName="imageaccent7" refType="h" fact="0.6441"/>
          <dgm:constr type="w" for="ch" forName="imageaccent7" refType="w" fact="0.0189"/>
          <dgm:constr type="h" for="ch" forName="imageaccent7" refType="h" fact="0.0271"/>
          <dgm:constr type="l" for="ch" forName="textaccent7" refType="w" fact="0.2838"/>
          <dgm:constr type="t" for="ch" forName="textaccent7" refType="h" fact="0.6148"/>
          <dgm:constr type="w" for="ch" forName="textaccent7" refType="w" fact="0.0189"/>
          <dgm:constr type="h" for="ch" forName="textaccent7" refType="h" fact="0.0271"/>
          <dgm:constr type="l" for="ch" forName="image8" refType="w" fact="0.6975"/>
          <dgm:constr type="t" for="ch" forName="image8" refType="h" fact="0.6433"/>
          <dgm:constr type="w" for="ch" forName="image8" refType="w" fact="0.1623"/>
          <dgm:constr type="h" for="ch" forName="image8" refType="h" fact="0.2314"/>
          <dgm:constr type="l" for="ch" forName="text8" refType="w" fact="0.8371"/>
          <dgm:constr type="t" for="ch" forName="text8" refType="h" fact="0.5167"/>
          <dgm:constr type="w" for="ch" forName="text8" refType="w" fact="0.1623"/>
          <dgm:constr type="h" for="ch" forName="text8" refType="h" fact="0.2314"/>
          <dgm:constr type="l" for="ch" forName="imageaccent8" refType="w" fact="0.8392"/>
          <dgm:constr type="t" for="ch" forName="imageaccent8" refType="h" fact="0.7449"/>
          <dgm:constr type="w" for="ch" forName="imageaccent8" refType="w" fact="0.0189"/>
          <dgm:constr type="h" for="ch" forName="imageaccent8" refType="h" fact="0.0271"/>
          <dgm:constr type="l" for="ch" forName="textaccent8" refType="w" fact="0.8693"/>
          <dgm:constr type="t" for="ch" forName="textaccent8" refType="h" fact="0.7194"/>
          <dgm:constr type="w" for="ch" forName="textaccent8" refType="w" fact="0.0189"/>
          <dgm:constr type="h" for="ch" forName="textaccent8" refType="h" fact="0.0271"/>
          <dgm:constr type="l" for="ch" forName="text9" refType="w" fact="0.8377"/>
          <dgm:constr type="t" for="ch" forName="text9" refType="h" fact="0.005"/>
          <dgm:constr type="w" for="ch" forName="text9" refType="w" fact="0.1623"/>
          <dgm:constr type="h" for="ch" forName="text9" refType="h" fact="0.2314"/>
          <dgm:constr type="l" for="ch" forName="textaccent9" refType="w" fact="0.95"/>
          <dgm:constr type="t" for="ch" forName="textaccent9" refType="h" fact="0.2084"/>
          <dgm:constr type="w" for="ch" forName="textaccent9" refType="w" fact="0.0189"/>
          <dgm:constr type="h" for="ch" forName="textaccent9" refType="h" fact="0.0271"/>
          <dgm:constr type="l" for="ch" forName="image9" refType="w" fact="0.8377"/>
          <dgm:constr type="t" for="ch" forName="image9" refType="h" fact="0.2604"/>
          <dgm:constr type="w" for="ch" forName="image9" refType="w" fact="0.1623"/>
          <dgm:constr type="h" for="ch" forName="image9" refType="h" fact="0.2314"/>
          <dgm:constr type="l" for="ch" forName="imageaccent9" refType="w" fact="0.95"/>
          <dgm:constr type="t" for="ch" forName="imageaccent9" refType="h" fact="0.2618"/>
          <dgm:constr type="w" for="ch" forName="imageaccent9" refType="w" fact="0.0189"/>
          <dgm:constr type="h" for="ch" forName="imageaccent9" refType="h" fact="0.0271"/>
          <dgm:constr type="l" for="ch" forName="image10" refType="w" fact="0.2786"/>
          <dgm:constr type="t" for="ch" forName="image10" refType="h" fact="0.7686"/>
          <dgm:constr type="w" for="ch" forName="image10" refType="w" fact="0.1623"/>
          <dgm:constr type="h" for="ch" forName="image10" refType="h" fact="0.2314"/>
          <dgm:constr type="l" for="ch" forName="text10" refType="w" fact="0.4183"/>
          <dgm:constr type="t" for="ch" forName="text10" refType="h" fact="0.6419"/>
          <dgm:constr type="w" for="ch" forName="text10" refType="w" fact="0.1623"/>
          <dgm:constr type="h" for="ch" forName="text10" refType="h" fact="0.2314"/>
          <dgm:constr type="l" for="ch" forName="imageaccent10" refType="w" fact="0.4203"/>
          <dgm:constr type="t" for="ch" forName="imageaccent10" refType="h" fact="0.8701"/>
          <dgm:constr type="w" for="ch" forName="imageaccent10" refType="w" fact="0.0189"/>
          <dgm:constr type="h" for="ch" forName="imageaccent10" refType="h" fact="0.0271"/>
          <dgm:constr type="l" for="ch" forName="textaccent10" refType="w" fact="0.4504"/>
          <dgm:constr type="t" for="ch" forName="textaccent10" refType="h" fact="0.8446"/>
          <dgm:constr type="w" for="ch" forName="textaccent10" refType="w" fact="0.0189"/>
          <dgm:constr type="h" for="ch" forName="textaccent10" refType="h" fact="0.0271"/>
        </dgm:constrLst>
      </dgm:if>
      <dgm:if name="Name12" axis="ch" ptType="node" func="cnt" op="equ" val="11">
        <dgm:alg type="composite">
          <dgm:param type="ar" val="1.4704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287"/>
          <dgm:constr type="w" for="ch" forName="image4" refType="w" fact="0.1623"/>
          <dgm:constr type="h" for="ch" forName="image4" refType="h" fact="0.2049"/>
          <dgm:constr type="l" for="ch" forName="text5" refType="w" fact="0.5585"/>
          <dgm:constr type="t" for="ch" forName="text5" refType="h" fact="0.0022"/>
          <dgm:constr type="w" for="ch" forName="text5" refType="w" fact="0.1623"/>
          <dgm:constr type="h" for="ch" forName="text5" refType="h" fact="0.2049"/>
          <dgm:constr type="l" for="ch" forName="image5" refType="w" fact="0.6982"/>
          <dgm:constr type="t" for="ch" forName="image5" refType="h" fact="0.1165"/>
          <dgm:constr type="w" for="ch" forName="image5" refType="w" fact="0.1623"/>
          <dgm:constr type="h" for="ch" forName="image5" refType="h" fact="0.2049"/>
          <dgm:constr type="l" for="ch" forName="image2" refType="w" fact="0.4189"/>
          <dgm:constr type="t" for="ch" forName="image2" refType="h" fact="0.34"/>
          <dgm:constr type="w" for="ch" forName="image2" refType="w" fact="0.1623"/>
          <dgm:constr type="h" for="ch" forName="image2" refType="h" fact="0.2049"/>
          <dgm:constr type="l" for="ch" forName="text4" refType="w" fact="0.4189"/>
          <dgm:constr type="t" for="ch" forName="text4" refType="h" fact="0.1135"/>
          <dgm:constr type="w" for="ch" forName="text4" refType="w" fact="0.1623"/>
          <dgm:constr type="h" for="ch" forName="text4" refType="h" fact="0.2049"/>
          <dgm:constr type="l" for="ch" forName="text2" refType="w" fact="0.2793"/>
          <dgm:constr type="t" for="ch" forName="text2" refType="h" fact="0.2265"/>
          <dgm:constr type="w" for="ch" forName="text2" refType="w" fact="0.1623"/>
          <dgm:constr type="h" for="ch" forName="text2" refType="h" fact="0.2049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049"/>
          <dgm:constr type="l" for="ch" forName="text1" refType="w" fact="0.1396"/>
          <dgm:constr type="t" for="ch" forName="text1" refType="h" fact="0.3404"/>
          <dgm:constr type="w" for="ch" forName="text1" refType="w" fact="0.1623"/>
          <dgm:constr type="h" for="ch" forName="text1" refType="h" fact="0.2049"/>
          <dgm:constr type="l" for="ch" forName="text3" refType="w" fact="0.1396"/>
          <dgm:constr type="t" for="ch" forName="text3" refType="h" fact="0.1139"/>
          <dgm:constr type="w" for="ch" forName="text3" refType="w" fact="0.1623"/>
          <dgm:constr type="h" for="ch" forName="text3" refType="h" fact="0.2049"/>
          <dgm:constr type="l" for="ch" forName="textaccent1" refType="w" fact="0.1435"/>
          <dgm:constr type="t" for="ch" forName="textaccent1" refType="h" fact="0.432"/>
          <dgm:constr type="w" for="ch" forName="textaccent1" refType="w" fact="0.0189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623"/>
          <dgm:constr type="h" for="ch" forName="image1" refType="h" fact="0.2049"/>
          <dgm:constr type="l" for="ch" forName="imageaccent1" refType="w" fact="0.1111"/>
          <dgm:constr type="t" for="ch" forName="imageaccent1" refType="h" fact="0.4048"/>
          <dgm:constr type="w" for="ch" forName="imageaccent1" refType="w" fact="0.0189"/>
          <dgm:constr type="h" for="ch" forName="imageaccent1" refType="h" fact="0.024"/>
          <dgm:constr type="l" for="ch" forName="textaccent2" refType="w" fact="0.391"/>
          <dgm:constr type="t" for="ch" forName="textaccent2" refType="h" fact="0.4038"/>
          <dgm:constr type="w" for="ch" forName="textaccent2" refType="w" fact="0.0189"/>
          <dgm:constr type="h" for="ch" forName="textaccent2" refType="h" fact="0.024"/>
          <dgm:constr type="l" for="ch" forName="imageaccent2" refType="w" fact="0.4228"/>
          <dgm:constr type="t" for="ch" forName="imageaccent2" refType="h" fact="0.4312"/>
          <dgm:constr type="w" for="ch" forName="imageaccent2" refType="w" fact="0.0189"/>
          <dgm:constr type="h" for="ch" forName="imageaccent2" refType="h" fact="0.024"/>
          <dgm:constr type="l" for="ch" forName="textaccent3" refType="w" fact="0.2501"/>
          <dgm:constr type="t" for="ch" forName="textaccent3" refType="h" fact="0.1167"/>
          <dgm:constr type="w" for="ch" forName="textaccent3" refType="w" fact="0.0189"/>
          <dgm:constr type="h" for="ch" forName="textaccent3" refType="h" fact="0.024"/>
          <dgm:constr type="l" for="ch" forName="imageaccent3" refType="w" fact="0.2839"/>
          <dgm:constr type="t" for="ch" forName="imageaccent3" refType="h" fact="0.0908"/>
          <dgm:constr type="w" for="ch" forName="imageaccent3" refType="w" fact="0.0189"/>
          <dgm:constr type="h" for="ch" forName="imageaccent3" refType="h" fact="0.024"/>
          <dgm:constr type="l" for="ch" forName="textaccent4" refType="w" fact="0.5593"/>
          <dgm:constr type="t" for="ch" forName="textaccent4" refType="h" fact="0.2042"/>
          <dgm:constr type="w" for="ch" forName="textaccent4" refType="w" fact="0.0189"/>
          <dgm:constr type="h" for="ch" forName="textaccent4" refType="h" fact="0.024"/>
          <dgm:constr type="l" for="ch" forName="imageaccent4" refType="w" fact="0.5901"/>
          <dgm:constr type="t" for="ch" forName="imageaccent4" refType="h" fact="0.2323"/>
          <dgm:constr type="w" for="ch" forName="imageaccent4" refType="w" fact="0.0189"/>
          <dgm:constr type="h" for="ch" forName="imageaccent4" refType="h" fact="0.024"/>
          <dgm:constr type="l" for="ch" forName="textaccent5" refType="w" fact="0.6989"/>
          <dgm:constr type="t" for="ch" forName="textaccent5" refType="h" fact="0.094"/>
          <dgm:constr type="w" for="ch" forName="textaccent5" refType="w" fact="0.0189"/>
          <dgm:constr type="h" for="ch" forName="textaccent5" refType="h" fact="0.024"/>
          <dgm:constr type="l" for="ch" forName="imageaccent5" refType="w" fact="0.7305"/>
          <dgm:constr type="t" for="ch" forName="imageaccent5" refType="h" fact="0.121"/>
          <dgm:constr type="w" for="ch" forName="imageaccent5" refType="w" fact="0.0189"/>
          <dgm:constr type="h" for="ch" forName="imageaccent5" refType="h" fact="0.024"/>
          <dgm:constr type="l" for="ch" forName="image6" refType="w" fact="0.5585"/>
          <dgm:constr type="t" for="ch" forName="image6" refType="h" fact="0.4548"/>
          <dgm:constr type="w" for="ch" forName="image6" refType="w" fact="0.1623"/>
          <dgm:constr type="h" for="ch" forName="image6" refType="h" fact="0.2049"/>
          <dgm:constr type="l" for="ch" forName="text6" refType="w" fact="0.6982"/>
          <dgm:constr type="t" for="ch" forName="text6" refType="h" fact="0.3426"/>
          <dgm:constr type="w" for="ch" forName="text6" refType="w" fact="0.1623"/>
          <dgm:constr type="h" for="ch" forName="text6" refType="h" fact="0.2049"/>
          <dgm:constr type="l" for="ch" forName="imageaccent6" refType="w" fact="0.7002"/>
          <dgm:constr type="t" for="ch" forName="imageaccent6" refType="h" fact="0.5447"/>
          <dgm:constr type="w" for="ch" forName="imageaccent6" refType="w" fact="0.0189"/>
          <dgm:constr type="h" for="ch" forName="imageaccent6" refType="h" fact="0.024"/>
          <dgm:constr type="l" for="ch" forName="textaccent6" refType="w" fact="0.7303"/>
          <dgm:constr type="t" for="ch" forName="textaccent6" refType="h" fact="0.5221"/>
          <dgm:constr type="w" for="ch" forName="textaccent6" refType="w" fact="0.0189"/>
          <dgm:constr type="h" for="ch" forName="textaccent6" refType="h" fact="0.024"/>
          <dgm:constr type="l" for="ch" forName="text7" refType="w" fact="0.2792"/>
          <dgm:constr type="t" for="ch" forName="text7" refType="h" fact="0.4535"/>
          <dgm:constr type="w" for="ch" forName="text7" refType="w" fact="0.1623"/>
          <dgm:constr type="h" for="ch" forName="text7" refType="h" fact="0.2049"/>
          <dgm:constr type="l" for="ch" forName="image7" refType="w" fact="0.1395"/>
          <dgm:constr type="t" for="ch" forName="image7" refType="h" fact="0.5674"/>
          <dgm:constr type="w" for="ch" forName="image7" refType="w" fact="0.1623"/>
          <dgm:constr type="h" for="ch" forName="image7" refType="h" fact="0.2049"/>
          <dgm:constr type="l" for="ch" forName="imageaccent7" refType="w" fact="0.25"/>
          <dgm:constr type="t" for="ch" forName="imageaccent7" refType="h" fact="0.5703"/>
          <dgm:constr type="w" for="ch" forName="imageaccent7" refType="w" fact="0.0189"/>
          <dgm:constr type="h" for="ch" forName="imageaccent7" refType="h" fact="0.024"/>
          <dgm:constr type="l" for="ch" forName="textaccent7" refType="w" fact="0.2838"/>
          <dgm:constr type="t" for="ch" forName="textaccent7" refType="h" fact="0.5443"/>
          <dgm:constr type="w" for="ch" forName="textaccent7" refType="w" fact="0.0189"/>
          <dgm:constr type="h" for="ch" forName="textaccent7" refType="h" fact="0.024"/>
          <dgm:constr type="l" for="ch" forName="image8" refType="w" fact="0.6975"/>
          <dgm:constr type="t" for="ch" forName="image8" refType="h" fact="0.5696"/>
          <dgm:constr type="w" for="ch" forName="image8" refType="w" fact="0.1623"/>
          <dgm:constr type="h" for="ch" forName="image8" refType="h" fact="0.2049"/>
          <dgm:constr type="l" for="ch" forName="text8" refType="w" fact="0.8371"/>
          <dgm:constr type="t" for="ch" forName="text8" refType="h" fact="0.4574"/>
          <dgm:constr type="w" for="ch" forName="text8" refType="w" fact="0.1623"/>
          <dgm:constr type="h" for="ch" forName="text8" refType="h" fact="0.2049"/>
          <dgm:constr type="l" for="ch" forName="imageaccent8" refType="w" fact="0.8392"/>
          <dgm:constr type="t" for="ch" forName="imageaccent8" refType="h" fact="0.6595"/>
          <dgm:constr type="w" for="ch" forName="imageaccent8" refType="w" fact="0.0189"/>
          <dgm:constr type="h" for="ch" forName="imageaccent8" refType="h" fact="0.024"/>
          <dgm:constr type="l" for="ch" forName="textaccent8" refType="w" fact="0.8693"/>
          <dgm:constr type="t" for="ch" forName="textaccent8" refType="h" fact="0.6369"/>
          <dgm:constr type="w" for="ch" forName="textaccent8" refType="w" fact="0.0189"/>
          <dgm:constr type="h" for="ch" forName="textaccent8" refType="h" fact="0.024"/>
          <dgm:constr type="l" for="ch" forName="text9" refType="w" fact="0.8377"/>
          <dgm:constr type="t" for="ch" forName="text9" refType="h" fact="0.0044"/>
          <dgm:constr type="w" for="ch" forName="text9" refType="w" fact="0.1623"/>
          <dgm:constr type="h" for="ch" forName="text9" refType="h" fact="0.2049"/>
          <dgm:constr type="l" for="ch" forName="textaccent9" refType="w" fact="0.95"/>
          <dgm:constr type="t" for="ch" forName="textaccent9" refType="h" fact="0.1846"/>
          <dgm:constr type="w" for="ch" forName="textaccent9" refType="w" fact="0.0189"/>
          <dgm:constr type="h" for="ch" forName="textaccent9" refType="h" fact="0.024"/>
          <dgm:constr type="l" for="ch" forName="image9" refType="w" fact="0.8377"/>
          <dgm:constr type="t" for="ch" forName="image9" refType="h" fact="0.2306"/>
          <dgm:constr type="w" for="ch" forName="image9" refType="w" fact="0.1623"/>
          <dgm:constr type="h" for="ch" forName="image9" refType="h" fact="0.2049"/>
          <dgm:constr type="l" for="ch" forName="imageaccent9" refType="w" fact="0.95"/>
          <dgm:constr type="t" for="ch" forName="imageaccent9" refType="h" fact="0.2318"/>
          <dgm:constr type="w" for="ch" forName="imageaccent9" refType="w" fact="0.0189"/>
          <dgm:constr type="h" for="ch" forName="imageaccent9" refType="h" fact="0.024"/>
          <dgm:constr type="l" for="ch" forName="image10" refType="w" fact="0.2786"/>
          <dgm:constr type="t" for="ch" forName="image10" refType="h" fact="0.6805"/>
          <dgm:constr type="w" for="ch" forName="image10" refType="w" fact="0.1623"/>
          <dgm:constr type="h" for="ch" forName="image10" refType="h" fact="0.2049"/>
          <dgm:constr type="l" for="ch" forName="text10" refType="w" fact="0.4183"/>
          <dgm:constr type="t" for="ch" forName="text10" refType="h" fact="0.5683"/>
          <dgm:constr type="w" for="ch" forName="text10" refType="w" fact="0.1623"/>
          <dgm:constr type="h" for="ch" forName="text10" refType="h" fact="0.2049"/>
          <dgm:constr type="l" for="ch" forName="imageaccent10" refType="w" fact="0.4203"/>
          <dgm:constr type="t" for="ch" forName="imageaccent10" refType="h" fact="0.7704"/>
          <dgm:constr type="w" for="ch" forName="imageaccent10" refType="w" fact="0.0189"/>
          <dgm:constr type="h" for="ch" forName="imageaccent10" refType="h" fact="0.024"/>
          <dgm:constr type="l" for="ch" forName="textaccent10" refType="w" fact="0.4504"/>
          <dgm:constr type="t" for="ch" forName="textaccent10" refType="h" fact="0.7478"/>
          <dgm:constr type="w" for="ch" forName="textaccent10" refType="w" fact="0.0189"/>
          <dgm:constr type="h" for="ch" forName="textaccent10" refType="h" fact="0.024"/>
          <dgm:constr type="l" for="ch" forName="text11" refType="w" fact="0.6971"/>
          <dgm:constr type="t" for="ch" forName="text11" refType="h" fact="0.7951"/>
          <dgm:constr type="w" for="ch" forName="text11" refType="w" fact="0.1623"/>
          <dgm:constr type="h" for="ch" forName="text11" refType="h" fact="0.2049"/>
          <dgm:constr type="l" for="ch" forName="image11" refType="w" fact="0.5575"/>
          <dgm:constr type="t" for="ch" forName="image11" refType="h" fact="0.6816"/>
          <dgm:constr type="w" for="ch" forName="image11" refType="w" fact="0.1623"/>
          <dgm:constr type="h" for="ch" forName="image11" refType="h" fact="0.2049"/>
          <dgm:constr type="l" for="ch" forName="imageaccent11" refType="w" fact="0.6692"/>
          <dgm:constr type="t" for="ch" forName="imageaccent11" refType="h" fact="0.8589"/>
          <dgm:constr type="w" for="ch" forName="imageaccent11" refType="w" fact="0.0189"/>
          <dgm:constr type="h" for="ch" forName="imageaccent11" refType="h" fact="0.024"/>
          <dgm:constr type="l" for="ch" forName="textaccent11" refType="w" fact="0.701"/>
          <dgm:constr type="t" for="ch" forName="textaccent11" refType="h" fact="0.8863"/>
          <dgm:constr type="w" for="ch" forName="textaccent11" refType="w" fact="0.0189"/>
          <dgm:constr type="h" for="ch" forName="textaccent11" refType="h" fact="0.024"/>
        </dgm:constrLst>
      </dgm:if>
      <dgm:else name="Name13">
        <dgm:alg type="composite">
          <dgm:param type="ar" val="1.675"/>
        </dgm:alg>
        <dgm:constrLst>
          <dgm:constr type="primFontSz" for="des" ptType="node" op="equ" val="65"/>
          <dgm:constr type="l" for="ch" forName="image4" refType="w" fact="0.4903"/>
          <dgm:constr type="t" for="ch" forName="image4" refType="h" fact="0.2287"/>
          <dgm:constr type="w" for="ch" forName="image4" refType="w" fact="0.1425"/>
          <dgm:constr type="h" for="ch" forName="image4" refType="h" fact="0.2049"/>
          <dgm:constr type="l" for="ch" forName="text5" refType="w" fact="0.4903"/>
          <dgm:constr type="t" for="ch" forName="text5" refType="h" fact="0.0022"/>
          <dgm:constr type="w" for="ch" forName="text5" refType="w" fact="0.1425"/>
          <dgm:constr type="h" for="ch" forName="text5" refType="h" fact="0.2049"/>
          <dgm:constr type="l" for="ch" forName="image5" refType="w" fact="0.6129"/>
          <dgm:constr type="t" for="ch" forName="image5" refType="h" fact="0.1165"/>
          <dgm:constr type="w" for="ch" forName="image5" refType="w" fact="0.1425"/>
          <dgm:constr type="h" for="ch" forName="image5" refType="h" fact="0.2049"/>
          <dgm:constr type="l" for="ch" forName="image2" refType="w" fact="0.3677"/>
          <dgm:constr type="t" for="ch" forName="image2" refType="h" fact="0.34"/>
          <dgm:constr type="w" for="ch" forName="image2" refType="w" fact="0.1425"/>
          <dgm:constr type="h" for="ch" forName="image2" refType="h" fact="0.2049"/>
          <dgm:constr type="l" for="ch" forName="text4" refType="w" fact="0.3677"/>
          <dgm:constr type="t" for="ch" forName="text4" refType="h" fact="0.1135"/>
          <dgm:constr type="w" for="ch" forName="text4" refType="w" fact="0.1425"/>
          <dgm:constr type="h" for="ch" forName="text4" refType="h" fact="0.2049"/>
          <dgm:constr type="l" for="ch" forName="text2" refType="w" fact="0.2452"/>
          <dgm:constr type="t" for="ch" forName="text2" refType="h" fact="0.2265"/>
          <dgm:constr type="w" for="ch" forName="text2" refType="w" fact="0.1425"/>
          <dgm:constr type="h" for="ch" forName="text2" refType="h" fact="0.2049"/>
          <dgm:constr type="l" for="ch" forName="image3" refType="w" fact="0.2452"/>
          <dgm:constr type="t" for="ch" forName="image3" refType="h" fact="0"/>
          <dgm:constr type="w" for="ch" forName="image3" refType="w" fact="0.1425"/>
          <dgm:constr type="h" for="ch" forName="image3" refType="h" fact="0.2049"/>
          <dgm:constr type="l" for="ch" forName="text1" refType="w" fact="0.1226"/>
          <dgm:constr type="t" for="ch" forName="text1" refType="h" fact="0.3404"/>
          <dgm:constr type="w" for="ch" forName="text1" refType="w" fact="0.1425"/>
          <dgm:constr type="h" for="ch" forName="text1" refType="h" fact="0.2049"/>
          <dgm:constr type="l" for="ch" forName="text3" refType="w" fact="0.1226"/>
          <dgm:constr type="t" for="ch" forName="text3" refType="h" fact="0.1139"/>
          <dgm:constr type="w" for="ch" forName="text3" refType="w" fact="0.1425"/>
          <dgm:constr type="h" for="ch" forName="text3" refType="h" fact="0.2049"/>
          <dgm:constr type="l" for="ch" forName="textaccent1" refType="w" fact="0.126"/>
          <dgm:constr type="t" for="ch" forName="textaccent1" refType="h" fact="0.432"/>
          <dgm:constr type="w" for="ch" forName="textaccent1" refType="w" fact="0.0166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425"/>
          <dgm:constr type="h" for="ch" forName="image1" refType="h" fact="0.2049"/>
          <dgm:constr type="l" for="ch" forName="imageaccent1" refType="w" fact="0.0976"/>
          <dgm:constr type="t" for="ch" forName="imageaccent1" refType="h" fact="0.4048"/>
          <dgm:constr type="w" for="ch" forName="imageaccent1" refType="w" fact="0.0166"/>
          <dgm:constr type="h" for="ch" forName="imageaccent1" refType="h" fact="0.024"/>
          <dgm:constr type="l" for="ch" forName="textaccent2" refType="w" fact="0.3432"/>
          <dgm:constr type="t" for="ch" forName="textaccent2" refType="h" fact="0.4038"/>
          <dgm:constr type="w" for="ch" forName="textaccent2" refType="w" fact="0.0166"/>
          <dgm:constr type="h" for="ch" forName="textaccent2" refType="h" fact="0.024"/>
          <dgm:constr type="l" for="ch" forName="imageaccent2" refType="w" fact="0.3712"/>
          <dgm:constr type="t" for="ch" forName="imageaccent2" refType="h" fact="0.4312"/>
          <dgm:constr type="w" for="ch" forName="imageaccent2" refType="w" fact="0.0166"/>
          <dgm:constr type="h" for="ch" forName="imageaccent2" refType="h" fact="0.024"/>
          <dgm:constr type="l" for="ch" forName="textaccent3" refType="w" fact="0.2196"/>
          <dgm:constr type="t" for="ch" forName="textaccent3" refType="h" fact="0.1167"/>
          <dgm:constr type="w" for="ch" forName="textaccent3" refType="w" fact="0.0166"/>
          <dgm:constr type="h" for="ch" forName="textaccent3" refType="h" fact="0.024"/>
          <dgm:constr type="l" for="ch" forName="imageaccent3" refType="w" fact="0.2492"/>
          <dgm:constr type="t" for="ch" forName="imageaccent3" refType="h" fact="0.0908"/>
          <dgm:constr type="w" for="ch" forName="imageaccent3" refType="w" fact="0.0166"/>
          <dgm:constr type="h" for="ch" forName="imageaccent3" refType="h" fact="0.024"/>
          <dgm:constr type="l" for="ch" forName="textaccent4" refType="w" fact="0.491"/>
          <dgm:constr type="t" for="ch" forName="textaccent4" refType="h" fact="0.2042"/>
          <dgm:constr type="w" for="ch" forName="textaccent4" refType="w" fact="0.0166"/>
          <dgm:constr type="h" for="ch" forName="textaccent4" refType="h" fact="0.024"/>
          <dgm:constr type="l" for="ch" forName="imageaccent4" refType="w" fact="0.5181"/>
          <dgm:constr type="t" for="ch" forName="imageaccent4" refType="h" fact="0.2323"/>
          <dgm:constr type="w" for="ch" forName="imageaccent4" refType="w" fact="0.0166"/>
          <dgm:constr type="h" for="ch" forName="imageaccent4" refType="h" fact="0.024"/>
          <dgm:constr type="l" for="ch" forName="textaccent5" refType="w" fact="0.6136"/>
          <dgm:constr type="t" for="ch" forName="textaccent5" refType="h" fact="0.094"/>
          <dgm:constr type="w" for="ch" forName="textaccent5" refType="w" fact="0.0166"/>
          <dgm:constr type="h" for="ch" forName="textaccent5" refType="h" fact="0.024"/>
          <dgm:constr type="l" for="ch" forName="imageaccent5" refType="w" fact="0.6413"/>
          <dgm:constr type="t" for="ch" forName="imageaccent5" refType="h" fact="0.121"/>
          <dgm:constr type="w" for="ch" forName="imageaccent5" refType="w" fact="0.0166"/>
          <dgm:constr type="h" for="ch" forName="imageaccent5" refType="h" fact="0.024"/>
          <dgm:constr type="l" for="ch" forName="image6" refType="w" fact="0.4903"/>
          <dgm:constr type="t" for="ch" forName="image6" refType="h" fact="0.4548"/>
          <dgm:constr type="w" for="ch" forName="image6" refType="w" fact="0.1425"/>
          <dgm:constr type="h" for="ch" forName="image6" refType="h" fact="0.2049"/>
          <dgm:constr type="l" for="ch" forName="text6" refType="w" fact="0.6129"/>
          <dgm:constr type="t" for="ch" forName="text6" refType="h" fact="0.3426"/>
          <dgm:constr type="w" for="ch" forName="text6" refType="w" fact="0.1425"/>
          <dgm:constr type="h" for="ch" forName="text6" refType="h" fact="0.2049"/>
          <dgm:constr type="l" for="ch" forName="imageaccent6" refType="w" fact="0.6147"/>
          <dgm:constr type="t" for="ch" forName="imageaccent6" refType="h" fact="0.5447"/>
          <dgm:constr type="w" for="ch" forName="imageaccent6" refType="w" fact="0.0166"/>
          <dgm:constr type="h" for="ch" forName="imageaccent6" refType="h" fact="0.024"/>
          <dgm:constr type="l" for="ch" forName="textaccent6" refType="w" fact="0.6411"/>
          <dgm:constr type="t" for="ch" forName="textaccent6" refType="h" fact="0.5221"/>
          <dgm:constr type="w" for="ch" forName="textaccent6" refType="w" fact="0.0166"/>
          <dgm:constr type="h" for="ch" forName="textaccent6" refType="h" fact="0.024"/>
          <dgm:constr type="l" for="ch" forName="text7" refType="w" fact="0.2451"/>
          <dgm:constr type="t" for="ch" forName="text7" refType="h" fact="0.4535"/>
          <dgm:constr type="w" for="ch" forName="text7" refType="w" fact="0.1425"/>
          <dgm:constr type="h" for="ch" forName="text7" refType="h" fact="0.2049"/>
          <dgm:constr type="l" for="ch" forName="image7" refType="w" fact="0.1225"/>
          <dgm:constr type="t" for="ch" forName="image7" refType="h" fact="0.5674"/>
          <dgm:constr type="w" for="ch" forName="image7" refType="w" fact="0.1425"/>
          <dgm:constr type="h" for="ch" forName="image7" refType="h" fact="0.2049"/>
          <dgm:constr type="l" for="ch" forName="imageaccent7" refType="w" fact="0.2195"/>
          <dgm:constr type="t" for="ch" forName="imageaccent7" refType="h" fact="0.5703"/>
          <dgm:constr type="w" for="ch" forName="imageaccent7" refType="w" fact="0.0166"/>
          <dgm:constr type="h" for="ch" forName="imageaccent7" refType="h" fact="0.024"/>
          <dgm:constr type="l" for="ch" forName="textaccent7" refType="w" fact="0.2491"/>
          <dgm:constr type="t" for="ch" forName="textaccent7" refType="h" fact="0.5443"/>
          <dgm:constr type="w" for="ch" forName="textaccent7" refType="w" fact="0.0166"/>
          <dgm:constr type="h" for="ch" forName="textaccent7" refType="h" fact="0.024"/>
          <dgm:constr type="l" for="ch" forName="image8" refType="w" fact="0.6123"/>
          <dgm:constr type="t" for="ch" forName="image8" refType="h" fact="0.5696"/>
          <dgm:constr type="w" for="ch" forName="image8" refType="w" fact="0.1425"/>
          <dgm:constr type="h" for="ch" forName="image8" refType="h" fact="0.2049"/>
          <dgm:constr type="l" for="ch" forName="text8" refType="w" fact="0.7349"/>
          <dgm:constr type="t" for="ch" forName="text8" refType="h" fact="0.4574"/>
          <dgm:constr type="w" for="ch" forName="text8" refType="w" fact="0.1425"/>
          <dgm:constr type="h" for="ch" forName="text8" refType="h" fact="0.2049"/>
          <dgm:constr type="l" for="ch" forName="imageaccent8" refType="w" fact="0.7367"/>
          <dgm:constr type="t" for="ch" forName="imageaccent8" refType="h" fact="0.6595"/>
          <dgm:constr type="w" for="ch" forName="imageaccent8" refType="w" fact="0.0166"/>
          <dgm:constr type="h" for="ch" forName="imageaccent8" refType="h" fact="0.024"/>
          <dgm:constr type="l" for="ch" forName="textaccent8" refType="w" fact="0.7631"/>
          <dgm:constr type="t" for="ch" forName="textaccent8" refType="h" fact="0.6369"/>
          <dgm:constr type="w" for="ch" forName="textaccent8" refType="w" fact="0.0166"/>
          <dgm:constr type="h" for="ch" forName="textaccent8" refType="h" fact="0.024"/>
          <dgm:constr type="l" for="ch" forName="text9" refType="w" fact="0.7354"/>
          <dgm:constr type="t" for="ch" forName="text9" refType="h" fact="0.0044"/>
          <dgm:constr type="w" for="ch" forName="text9" refType="w" fact="0.1425"/>
          <dgm:constr type="h" for="ch" forName="text9" refType="h" fact="0.2049"/>
          <dgm:constr type="l" for="ch" forName="textaccent9" refType="w" fact="0.8339"/>
          <dgm:constr type="t" for="ch" forName="textaccent9" refType="h" fact="0.1846"/>
          <dgm:constr type="w" for="ch" forName="textaccent9" refType="w" fact="0.0166"/>
          <dgm:constr type="h" for="ch" forName="textaccent9" refType="h" fact="0.024"/>
          <dgm:constr type="l" for="ch" forName="image9" refType="w" fact="0.7354"/>
          <dgm:constr type="t" for="ch" forName="image9" refType="h" fact="0.2306"/>
          <dgm:constr type="w" for="ch" forName="image9" refType="w" fact="0.1425"/>
          <dgm:constr type="h" for="ch" forName="image9" refType="h" fact="0.2049"/>
          <dgm:constr type="l" for="ch" forName="imageaccent9" refType="w" fact="0.8339"/>
          <dgm:constr type="t" for="ch" forName="imageaccent9" refType="h" fact="0.2318"/>
          <dgm:constr type="w" for="ch" forName="imageaccent9" refType="w" fact="0.0166"/>
          <dgm:constr type="h" for="ch" forName="imageaccent9" refType="h" fact="0.024"/>
          <dgm:constr type="l" for="ch" forName="image10" refType="w" fact="0.2446"/>
          <dgm:constr type="t" for="ch" forName="image10" refType="h" fact="0.6805"/>
          <dgm:constr type="w" for="ch" forName="image10" refType="w" fact="0.1425"/>
          <dgm:constr type="h" for="ch" forName="image10" refType="h" fact="0.2049"/>
          <dgm:constr type="l" for="ch" forName="text10" refType="w" fact="0.3672"/>
          <dgm:constr type="t" for="ch" forName="text10" refType="h" fact="0.5683"/>
          <dgm:constr type="w" for="ch" forName="text10" refType="w" fact="0.1425"/>
          <dgm:constr type="h" for="ch" forName="text10" refType="h" fact="0.2049"/>
          <dgm:constr type="l" for="ch" forName="imageaccent10" refType="w" fact="0.369"/>
          <dgm:constr type="t" for="ch" forName="imageaccent10" refType="h" fact="0.7704"/>
          <dgm:constr type="w" for="ch" forName="imageaccent10" refType="w" fact="0.0166"/>
          <dgm:constr type="h" for="ch" forName="imageaccent10" refType="h" fact="0.024"/>
          <dgm:constr type="l" for="ch" forName="textaccent10" refType="w" fact="0.3954"/>
          <dgm:constr type="t" for="ch" forName="textaccent10" refType="h" fact="0.7478"/>
          <dgm:constr type="w" for="ch" forName="textaccent10" refType="w" fact="0.0166"/>
          <dgm:constr type="h" for="ch" forName="textaccent10" refType="h" fact="0.024"/>
          <dgm:constr type="l" for="ch" forName="text11" refType="w" fact="0.612"/>
          <dgm:constr type="t" for="ch" forName="text11" refType="h" fact="0.7951"/>
          <dgm:constr type="w" for="ch" forName="text11" refType="w" fact="0.1425"/>
          <dgm:constr type="h" for="ch" forName="text11" refType="h" fact="0.2049"/>
          <dgm:constr type="l" for="ch" forName="image11" refType="w" fact="0.4894"/>
          <dgm:constr type="t" for="ch" forName="image11" refType="h" fact="0.6816"/>
          <dgm:constr type="w" for="ch" forName="image11" refType="w" fact="0.1425"/>
          <dgm:constr type="h" for="ch" forName="image11" refType="h" fact="0.2049"/>
          <dgm:constr type="l" for="ch" forName="imageaccent11" refType="w" fact="0.5874"/>
          <dgm:constr type="t" for="ch" forName="imageaccent11" refType="h" fact="0.8589"/>
          <dgm:constr type="w" for="ch" forName="imageaccent11" refType="w" fact="0.0166"/>
          <dgm:constr type="h" for="ch" forName="imageaccent11" refType="h" fact="0.024"/>
          <dgm:constr type="l" for="ch" forName="textaccent11" refType="w" fact="0.6154"/>
          <dgm:constr type="t" for="ch" forName="textaccent11" refType="h" fact="0.8863"/>
          <dgm:constr type="w" for="ch" forName="textaccent11" refType="w" fact="0.0166"/>
          <dgm:constr type="h" for="ch" forName="textaccent11" refType="h" fact="0.024"/>
          <dgm:constr type="l" for="ch" forName="text12" refType="w" fact="0.735"/>
          <dgm:constr type="t" for="ch" forName="text12" refType="h" fact="0.684"/>
          <dgm:constr type="w" for="ch" forName="text12" refType="w" fact="0.1425"/>
          <dgm:constr type="h" for="ch" forName="text12" refType="h" fact="0.2049"/>
          <dgm:constr type="l" for="ch" forName="image12" refType="w" fact="0.8575"/>
          <dgm:constr type="t" for="ch" forName="image12" refType="h" fact="0.5718"/>
          <dgm:constr type="w" for="ch" forName="image12" refType="w" fact="0.1425"/>
          <dgm:constr type="h" for="ch" forName="image12" refType="h" fact="0.2049"/>
          <dgm:constr type="l" for="ch" forName="textaccent12" refType="w" fact="0.8594"/>
          <dgm:constr type="t" for="ch" forName="textaccent12" refType="h" fact="0.7739"/>
          <dgm:constr type="w" for="ch" forName="textaccent12" refType="w" fact="0.0166"/>
          <dgm:constr type="h" for="ch" forName="textaccent12" refType="h" fact="0.024"/>
          <dgm:constr type="l" for="ch" forName="imageaccent12" refType="w" fact="0.8858"/>
          <dgm:constr type="t" for="ch" forName="imageaccent12" refType="h" fact="0.7513"/>
          <dgm:constr type="w" for="ch" forName="imageaccent12" refType="w" fact="0.0166"/>
          <dgm:constr type="h" for="ch" forName="imageaccent12" refType="h" fact="0.024"/>
        </dgm:constrLst>
      </dgm:else>
    </dgm:choose>
    <dgm:forEach name="wrapper" axis="self" ptType="parTrans">
      <dgm:forEach name="wrapper2" axis="self" ptType="sibTrans" st="2">
        <dgm:forEach name="textRepeat" axis="self">
          <dgm:layoutNode name="textRepeatNode" styleLbl="alignNode1">
            <dgm:varLst>
              <dgm:chMax val="0"/>
              <dgm:chPref val="0"/>
              <dgm:bulletEnabled val="1"/>
            </dgm:varLst>
            <dgm:alg type="tx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.1"/>
              <dgm:constr type="bMarg" refType="primFontSz" fact="0.1"/>
            </dgm:constrLst>
            <dgm:ruleLst>
              <dgm:rule type="primFontSz" val="5" fact="NaN" max="NaN"/>
            </dgm:ruleLst>
          </dgm:layoutNode>
        </dgm:forEach>
        <dgm:forEach name="accentRepeat" axis="self">
          <dgm:layoutNode name="accentRepeatNode" styleLbl="solidAlignAcc1">
            <dgm:alg type="sp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/>
          </dgm:layoutNode>
        </dgm:forEach>
        <dgm:forEach name="imageRepeat" axis="self">
          <dgm:layoutNode name="imageRepeatNode" styleLbl="alignAcc1">
            <dgm:alg type="sp"/>
            <dgm:shape xmlns:r="http://schemas.openxmlformats.org/officeDocument/2006/relationships" type="hexagon" r:blip="" blipPhldr="1">
              <dgm:adjLst>
                <dgm:adj idx="1" val="0.25"/>
                <dgm:adj idx="2" val="1.1547"/>
              </dgm:adjLst>
            </dgm:shape>
            <dgm:presOf axis="self"/>
          </dgm:layoutNode>
        </dgm:forEach>
      </dgm:forEach>
    </dgm:forEach>
    <dgm:forEach name="Name14" axis="ch" ptType="node" cnt="1">
      <dgm:layoutNode name="text1">
        <dgm:alg type="sp"/>
        <dgm:shape xmlns:r="http://schemas.openxmlformats.org/officeDocument/2006/relationships" r:blip="">
          <dgm:adjLst/>
        </dgm:shape>
        <dgm:presOf/>
        <dgm:constrLst/>
        <dgm:forEach name="Name15" ref="textRepeat"/>
      </dgm:layoutNode>
      <dgm:layoutNode name="textaccent1">
        <dgm:alg type="sp"/>
        <dgm:shape xmlns:r="http://schemas.openxmlformats.org/officeDocument/2006/relationships" r:blip="">
          <dgm:adjLst/>
        </dgm:shape>
        <dgm:presOf/>
        <dgm:constrLst/>
        <dgm:forEach name="Name16" ref="accentRepeat"/>
      </dgm:layoutNode>
    </dgm:forEach>
    <dgm:forEach name="Name17" axis="ch" ptType="sibTrans" hideLastTrans="0" cnt="1">
      <dgm:layoutNode name="image1">
        <dgm:alg type="sp"/>
        <dgm:shape xmlns:r="http://schemas.openxmlformats.org/officeDocument/2006/relationships" r:blip="">
          <dgm:adjLst/>
        </dgm:shape>
        <dgm:presOf/>
        <dgm:constrLst/>
        <dgm:forEach name="Name18" ref="imageRepeat"/>
      </dgm:layoutNode>
      <dgm:layoutNode name="imageaccent1">
        <dgm:alg type="sp"/>
        <dgm:shape xmlns:r="http://schemas.openxmlformats.org/officeDocument/2006/relationships" r:blip="">
          <dgm:adjLst/>
        </dgm:shape>
        <dgm:presOf/>
        <dgm:constrLst/>
        <dgm:forEach name="Name19" ref="accentRepeat"/>
      </dgm:layoutNode>
    </dgm:forEach>
    <dgm:forEach name="Name20" axis="ch" ptType="node" st="2" cnt="1">
      <dgm:layoutNode name="text2">
        <dgm:alg type="sp"/>
        <dgm:shape xmlns:r="http://schemas.openxmlformats.org/officeDocument/2006/relationships" r:blip="">
          <dgm:adjLst/>
        </dgm:shape>
        <dgm:presOf/>
        <dgm:constrLst/>
        <dgm:forEach name="Name21" ref="textRepeat"/>
      </dgm:layoutNode>
      <dgm:layoutNode name="textaccent2">
        <dgm:alg type="sp"/>
        <dgm:shape xmlns:r="http://schemas.openxmlformats.org/officeDocument/2006/relationships" r:blip="">
          <dgm:adjLst/>
        </dgm:shape>
        <dgm:presOf/>
        <dgm:constrLst/>
        <dgm:forEach name="Name22" ref="accentRepeat"/>
      </dgm:layoutNode>
    </dgm:forEach>
    <dgm:forEach name="Name23" axis="ch" ptType="sibTrans" hideLastTrans="0" st="2" cnt="1">
      <dgm:layoutNode name="image2">
        <dgm:alg type="sp"/>
        <dgm:shape xmlns:r="http://schemas.openxmlformats.org/officeDocument/2006/relationships" r:blip="">
          <dgm:adjLst/>
        </dgm:shape>
        <dgm:presOf/>
        <dgm:constrLst/>
        <dgm:forEach name="Name24" ref="imageRepeat"/>
      </dgm:layoutNode>
      <dgm:layoutNode name="imageaccent2">
        <dgm:alg type="sp"/>
        <dgm:shape xmlns:r="http://schemas.openxmlformats.org/officeDocument/2006/relationships" r:blip="">
          <dgm:adjLst/>
        </dgm:shape>
        <dgm:presOf/>
        <dgm:constrLst/>
        <dgm:forEach name="Name25" ref="accentRepeat"/>
      </dgm:layoutNode>
    </dgm:forEach>
    <dgm:forEach name="Name26" axis="ch" ptType="node" st="3" cnt="1">
      <dgm:layoutNode name="text3">
        <dgm:alg type="sp"/>
        <dgm:shape xmlns:r="http://schemas.openxmlformats.org/officeDocument/2006/relationships" r:blip="">
          <dgm:adjLst/>
        </dgm:shape>
        <dgm:presOf/>
        <dgm:constrLst/>
        <dgm:forEach name="Name27" ref="textRepeat"/>
      </dgm:layoutNode>
      <dgm:layoutNode name="textaccent3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</dgm:forEach>
    <dgm:forEach name="Name29" axis="ch" ptType="sibTrans" hideLastTrans="0" st="3" cnt="1">
      <dgm:layoutNode name="image3">
        <dgm:alg type="sp"/>
        <dgm:shape xmlns:r="http://schemas.openxmlformats.org/officeDocument/2006/relationships" r:blip="">
          <dgm:adjLst/>
        </dgm:shape>
        <dgm:presOf/>
        <dgm:constrLst/>
        <dgm:forEach name="Name30" ref="imageRepeat"/>
      </dgm:layoutNode>
      <dgm:layoutNode name="imageaccent3">
        <dgm:alg type="sp"/>
        <dgm:shape xmlns:r="http://schemas.openxmlformats.org/officeDocument/2006/relationships" r:blip="">
          <dgm:adjLst/>
        </dgm:shape>
        <dgm:presOf/>
        <dgm:constrLst/>
        <dgm:forEach name="Name31" ref="accentRepeat"/>
      </dgm:layoutNode>
    </dgm:forEach>
    <dgm:forEach name="Name32" axis="ch" ptType="node" st="4" cnt="1">
      <dgm:layoutNode name="text4">
        <dgm:alg type="sp"/>
        <dgm:shape xmlns:r="http://schemas.openxmlformats.org/officeDocument/2006/relationships" r:blip="">
          <dgm:adjLst/>
        </dgm:shape>
        <dgm:presOf/>
        <dgm:constrLst/>
        <dgm:forEach name="Name33" ref="textRepeat"/>
      </dgm:layoutNode>
      <dgm:layoutNode name="textaccent4">
        <dgm:alg type="sp"/>
        <dgm:shape xmlns:r="http://schemas.openxmlformats.org/officeDocument/2006/relationships" r:blip="">
          <dgm:adjLst/>
        </dgm:shape>
        <dgm:presOf/>
        <dgm:constrLst/>
        <dgm:forEach name="Name34" ref="accentRepeat"/>
      </dgm:layoutNode>
    </dgm:forEach>
    <dgm:forEach name="Name35" axis="ch" ptType="sibTrans" hideLastTrans="0" st="4" cnt="1">
      <dgm:layoutNode name="image4">
        <dgm:alg type="sp"/>
        <dgm:shape xmlns:r="http://schemas.openxmlformats.org/officeDocument/2006/relationships" r:blip="">
          <dgm:adjLst/>
        </dgm:shape>
        <dgm:presOf/>
        <dgm:constrLst/>
        <dgm:forEach name="Name36" ref="imageRepeat"/>
      </dgm:layoutNode>
      <dgm:layoutNode name="imageaccent4">
        <dgm:alg type="sp"/>
        <dgm:shape xmlns:r="http://schemas.openxmlformats.org/officeDocument/2006/relationships" r:blip="">
          <dgm:adjLst/>
        </dgm:shape>
        <dgm:presOf/>
        <dgm:constrLst/>
        <dgm:forEach name="Name37" ref="accentRepeat"/>
      </dgm:layoutNode>
    </dgm:forEach>
    <dgm:forEach name="Name38" axis="ch" ptType="node" st="5" cnt="1">
      <dgm:layoutNode name="text5">
        <dgm:alg type="sp"/>
        <dgm:shape xmlns:r="http://schemas.openxmlformats.org/officeDocument/2006/relationships" r:blip="">
          <dgm:adjLst/>
        </dgm:shape>
        <dgm:presOf/>
        <dgm:constrLst/>
        <dgm:forEach name="Name39" ref="textRepeat"/>
      </dgm:layoutNode>
      <dgm:layoutNode name="textaccent5">
        <dgm:alg type="sp"/>
        <dgm:shape xmlns:r="http://schemas.openxmlformats.org/officeDocument/2006/relationships" r:blip="">
          <dgm:adjLst/>
        </dgm:shape>
        <dgm:presOf/>
        <dgm:constrLst/>
        <dgm:forEach name="Name40" ref="accentRepeat"/>
      </dgm:layoutNode>
    </dgm:forEach>
    <dgm:forEach name="Name41" axis="ch" ptType="sibTrans" hideLastTrans="0" st="5" cnt="1">
      <dgm:layoutNode name="image5">
        <dgm:alg type="sp"/>
        <dgm:shape xmlns:r="http://schemas.openxmlformats.org/officeDocument/2006/relationships" r:blip="">
          <dgm:adjLst/>
        </dgm:shape>
        <dgm:presOf/>
        <dgm:constrLst/>
        <dgm:forEach name="Name42" ref="imageRepeat"/>
      </dgm:layoutNode>
      <dgm:layoutNode name="imageaccent5">
        <dgm:alg type="sp"/>
        <dgm:shape xmlns:r="http://schemas.openxmlformats.org/officeDocument/2006/relationships" r:blip="">
          <dgm:adjLst/>
        </dgm:shape>
        <dgm:presOf/>
        <dgm:constrLst/>
        <dgm:forEach name="Name43" ref="accentRepeat"/>
      </dgm:layoutNode>
    </dgm:forEach>
    <dgm:forEach name="Name44" axis="ch" ptType="node" st="6" cnt="1">
      <dgm:layoutNode name="text6">
        <dgm:alg type="sp"/>
        <dgm:shape xmlns:r="http://schemas.openxmlformats.org/officeDocument/2006/relationships" r:blip="">
          <dgm:adjLst/>
        </dgm:shape>
        <dgm:presOf/>
        <dgm:constrLst/>
        <dgm:forEach name="Name45" ref="textRepeat"/>
      </dgm:layoutNode>
      <dgm:layoutNode name="textaccent6">
        <dgm:alg type="sp"/>
        <dgm:shape xmlns:r="http://schemas.openxmlformats.org/officeDocument/2006/relationships" r:blip="">
          <dgm:adjLst/>
        </dgm:shape>
        <dgm:presOf/>
        <dgm:constrLst/>
        <dgm:forEach name="Name46" ref="accentRepeat"/>
      </dgm:layoutNode>
    </dgm:forEach>
    <dgm:forEach name="Name47" axis="ch" ptType="sibTrans" hideLastTrans="0" st="6" cnt="1">
      <dgm:layoutNode name="image6">
        <dgm:alg type="sp"/>
        <dgm:shape xmlns:r="http://schemas.openxmlformats.org/officeDocument/2006/relationships" r:blip="">
          <dgm:adjLst/>
        </dgm:shape>
        <dgm:presOf/>
        <dgm:constrLst/>
        <dgm:forEach name="Name48" ref="imageRepeat"/>
      </dgm:layoutNode>
      <dgm:layoutNode name="imageaccent6">
        <dgm:alg type="sp"/>
        <dgm:shape xmlns:r="http://schemas.openxmlformats.org/officeDocument/2006/relationships" r:blip="">
          <dgm:adjLst/>
        </dgm:shape>
        <dgm:presOf/>
        <dgm:constrLst/>
        <dgm:forEach name="Name49" ref="accentRepeat"/>
      </dgm:layoutNode>
    </dgm:forEach>
    <dgm:forEach name="Name50" axis="ch" ptType="node" st="7" cnt="1">
      <dgm:layoutNode name="text7">
        <dgm:alg type="sp"/>
        <dgm:shape xmlns:r="http://schemas.openxmlformats.org/officeDocument/2006/relationships" r:blip="">
          <dgm:adjLst/>
        </dgm:shape>
        <dgm:presOf/>
        <dgm:constrLst/>
        <dgm:forEach name="Name51" ref="textRepeat"/>
      </dgm:layoutNode>
      <dgm:layoutNode name="textaccent7">
        <dgm:alg type="sp"/>
        <dgm:shape xmlns:r="http://schemas.openxmlformats.org/officeDocument/2006/relationships" r:blip="">
          <dgm:adjLst/>
        </dgm:shape>
        <dgm:presOf/>
        <dgm:constrLst/>
        <dgm:forEach name="Name52" ref="accentRepeat"/>
      </dgm:layoutNode>
    </dgm:forEach>
    <dgm:forEach name="Name53" axis="ch" ptType="sibTrans" hideLastTrans="0" st="7" cnt="1">
      <dgm:layoutNode name="image7">
        <dgm:alg type="sp"/>
        <dgm:shape xmlns:r="http://schemas.openxmlformats.org/officeDocument/2006/relationships" r:blip="">
          <dgm:adjLst/>
        </dgm:shape>
        <dgm:presOf/>
        <dgm:constrLst/>
        <dgm:forEach name="Name54" ref="imageRepeat"/>
      </dgm:layoutNode>
      <dgm:layoutNode name="imageaccent7">
        <dgm:alg type="sp"/>
        <dgm:shape xmlns:r="http://schemas.openxmlformats.org/officeDocument/2006/relationships" r:blip="">
          <dgm:adjLst/>
        </dgm:shape>
        <dgm:presOf/>
        <dgm:constrLst/>
        <dgm:forEach name="Name55" ref="accentRepeat"/>
      </dgm:layoutNode>
    </dgm:forEach>
    <dgm:forEach name="Name56" axis="ch" ptType="node" st="8" cnt="1">
      <dgm:layoutNode name="text8">
        <dgm:alg type="sp"/>
        <dgm:shape xmlns:r="http://schemas.openxmlformats.org/officeDocument/2006/relationships" r:blip="">
          <dgm:adjLst/>
        </dgm:shape>
        <dgm:presOf/>
        <dgm:constrLst/>
        <dgm:forEach name="Name57" ref="textRepeat"/>
      </dgm:layoutNode>
      <dgm:layoutNode name="textaccent8">
        <dgm:alg type="sp"/>
        <dgm:shape xmlns:r="http://schemas.openxmlformats.org/officeDocument/2006/relationships" r:blip="">
          <dgm:adjLst/>
        </dgm:shape>
        <dgm:presOf/>
        <dgm:constrLst/>
        <dgm:forEach name="Name58" ref="accentRepeat"/>
      </dgm:layoutNode>
    </dgm:forEach>
    <dgm:forEach name="Name59" axis="ch" ptType="sibTrans" hideLastTrans="0" st="8" cnt="1">
      <dgm:layoutNode name="image8">
        <dgm:alg type="sp"/>
        <dgm:shape xmlns:r="http://schemas.openxmlformats.org/officeDocument/2006/relationships" r:blip="">
          <dgm:adjLst/>
        </dgm:shape>
        <dgm:presOf/>
        <dgm:constrLst/>
        <dgm:forEach name="Name60" ref="imageRepeat"/>
      </dgm:layoutNode>
      <dgm:layoutNode name="imageaccent8">
        <dgm:alg type="sp"/>
        <dgm:shape xmlns:r="http://schemas.openxmlformats.org/officeDocument/2006/relationships" r:blip="">
          <dgm:adjLst/>
        </dgm:shape>
        <dgm:presOf/>
        <dgm:constrLst/>
        <dgm:forEach name="Name61" ref="accentRepeat"/>
      </dgm:layoutNode>
    </dgm:forEach>
    <dgm:forEach name="Name62" axis="ch" ptType="node" st="9" cnt="1">
      <dgm:layoutNode name="text9">
        <dgm:alg type="sp"/>
        <dgm:shape xmlns:r="http://schemas.openxmlformats.org/officeDocument/2006/relationships" r:blip="">
          <dgm:adjLst/>
        </dgm:shape>
        <dgm:presOf/>
        <dgm:constrLst/>
        <dgm:forEach name="Name63" ref="textRepeat"/>
      </dgm:layoutNode>
      <dgm:layoutNode name="textaccent9">
        <dgm:alg type="sp"/>
        <dgm:shape xmlns:r="http://schemas.openxmlformats.org/officeDocument/2006/relationships" r:blip="">
          <dgm:adjLst/>
        </dgm:shape>
        <dgm:presOf/>
        <dgm:constrLst/>
        <dgm:forEach name="Name64" ref="accentRepeat"/>
      </dgm:layoutNode>
    </dgm:forEach>
    <dgm:forEach name="Name65" axis="ch" ptType="sibTrans" hideLastTrans="0" st="9" cnt="1">
      <dgm:layoutNode name="image9">
        <dgm:alg type="sp"/>
        <dgm:shape xmlns:r="http://schemas.openxmlformats.org/officeDocument/2006/relationships" r:blip="">
          <dgm:adjLst/>
        </dgm:shape>
        <dgm:presOf/>
        <dgm:constrLst/>
        <dgm:forEach name="Name66" ref="imageRepeat"/>
      </dgm:layoutNode>
      <dgm:layoutNode name="imageaccent9">
        <dgm:alg type="sp"/>
        <dgm:shape xmlns:r="http://schemas.openxmlformats.org/officeDocument/2006/relationships" r:blip="">
          <dgm:adjLst/>
        </dgm:shape>
        <dgm:presOf/>
        <dgm:constrLst/>
        <dgm:forEach name="Name67" ref="accentRepeat"/>
      </dgm:layoutNode>
    </dgm:forEach>
    <dgm:forEach name="Name68" axis="ch" ptType="node" st="10" cnt="1">
      <dgm:layoutNode name="text10">
        <dgm:alg type="sp"/>
        <dgm:shape xmlns:r="http://schemas.openxmlformats.org/officeDocument/2006/relationships" r:blip="">
          <dgm:adjLst/>
        </dgm:shape>
        <dgm:presOf/>
        <dgm:constrLst/>
        <dgm:forEach name="Name69" ref="textRepeat"/>
      </dgm:layoutNode>
      <dgm:layoutNode name="textaccent10">
        <dgm:alg type="sp"/>
        <dgm:shape xmlns:r="http://schemas.openxmlformats.org/officeDocument/2006/relationships" r:blip="">
          <dgm:adjLst/>
        </dgm:shape>
        <dgm:presOf/>
        <dgm:constrLst/>
        <dgm:forEach name="Name70" ref="accentRepeat"/>
      </dgm:layoutNode>
    </dgm:forEach>
    <dgm:forEach name="Name71" axis="ch" ptType="sibTrans" hideLastTrans="0" st="10" cnt="1">
      <dgm:layoutNode name="image10">
        <dgm:alg type="sp"/>
        <dgm:shape xmlns:r="http://schemas.openxmlformats.org/officeDocument/2006/relationships" r:blip="">
          <dgm:adjLst/>
        </dgm:shape>
        <dgm:presOf/>
        <dgm:constrLst/>
        <dgm:forEach name="Name72" ref="imageRepeat"/>
      </dgm:layoutNode>
      <dgm:layoutNode name="imageaccent10">
        <dgm:alg type="sp"/>
        <dgm:shape xmlns:r="http://schemas.openxmlformats.org/officeDocument/2006/relationships" r:blip="">
          <dgm:adjLst/>
        </dgm:shape>
        <dgm:presOf/>
        <dgm:constrLst/>
        <dgm:forEach name="Name73" ref="accentRepeat"/>
      </dgm:layoutNode>
    </dgm:forEach>
    <dgm:forEach name="Name74" axis="ch" ptType="node" st="11" cnt="1">
      <dgm:layoutNode name="text11">
        <dgm:alg type="sp"/>
        <dgm:shape xmlns:r="http://schemas.openxmlformats.org/officeDocument/2006/relationships" r:blip="">
          <dgm:adjLst/>
        </dgm:shape>
        <dgm:presOf/>
        <dgm:constrLst/>
        <dgm:forEach name="Name75" ref="textRepeat"/>
      </dgm:layoutNode>
      <dgm:layoutNode name="textaccent1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</dgm:forEach>
    <dgm:forEach name="Name77" axis="ch" ptType="sibTrans" hideLastTrans="0" st="11" cnt="1">
      <dgm:layoutNode name="image11">
        <dgm:alg type="sp"/>
        <dgm:shape xmlns:r="http://schemas.openxmlformats.org/officeDocument/2006/relationships" r:blip="">
          <dgm:adjLst/>
        </dgm:shape>
        <dgm:presOf/>
        <dgm:constrLst/>
        <dgm:forEach name="Name78" ref="imageRepeat"/>
      </dgm:layoutNode>
      <dgm:layoutNode name="imageaccent11">
        <dgm:alg type="sp"/>
        <dgm:shape xmlns:r="http://schemas.openxmlformats.org/officeDocument/2006/relationships" r:blip="">
          <dgm:adjLst/>
        </dgm:shape>
        <dgm:presOf/>
        <dgm:constrLst/>
        <dgm:forEach name="Name79" ref="accentRepeat"/>
      </dgm:layoutNode>
    </dgm:forEach>
    <dgm:forEach name="Name80" axis="ch" ptType="node" st="12" cnt="1">
      <dgm:layoutNode name="text12">
        <dgm:alg type="sp"/>
        <dgm:shape xmlns:r="http://schemas.openxmlformats.org/officeDocument/2006/relationships" r:blip="">
          <dgm:adjLst/>
        </dgm:shape>
        <dgm:presOf/>
        <dgm:constrLst/>
        <dgm:forEach name="Name81" ref="textRepeat"/>
      </dgm:layoutNode>
      <dgm:layoutNode name="textaccent12">
        <dgm:alg type="sp"/>
        <dgm:shape xmlns:r="http://schemas.openxmlformats.org/officeDocument/2006/relationships" r:blip="">
          <dgm:adjLst/>
        </dgm:shape>
        <dgm:presOf/>
        <dgm:constrLst/>
        <dgm:forEach name="Name82" ref="accentRepeat"/>
      </dgm:layoutNode>
    </dgm:forEach>
    <dgm:forEach name="Name83" axis="ch" ptType="sibTrans" hideLastTrans="0" st="12" cnt="1">
      <dgm:layoutNode name="image12">
        <dgm:alg type="sp"/>
        <dgm:shape xmlns:r="http://schemas.openxmlformats.org/officeDocument/2006/relationships" r:blip="">
          <dgm:adjLst/>
        </dgm:shape>
        <dgm:presOf/>
        <dgm:constrLst/>
        <dgm:forEach name="Name84" ref="imageRepeat"/>
      </dgm:layoutNode>
      <dgm:layoutNode name="imageaccent12">
        <dgm:alg type="sp"/>
        <dgm:shape xmlns:r="http://schemas.openxmlformats.org/officeDocument/2006/relationships" r:blip="">
          <dgm:adjLst/>
        </dgm:shape>
        <dgm:presOf/>
        <dgm:constrLst/>
        <dgm:forEach name="Name85" ref="accentRepeat"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890665" cy="49641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776866" y="1"/>
            <a:ext cx="2890665" cy="49641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B0B4AD-2550-43C0-9175-BAE245E9495E}" type="datetimeFigureOut">
              <a:rPr lang="fr-FR" smtClean="0"/>
              <a:t>10/06/2014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9428630"/>
            <a:ext cx="2890665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776866" y="9428630"/>
            <a:ext cx="2890665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FFD841-D72B-4F00-A996-B8588A705F1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8470438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889938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777607" y="0"/>
            <a:ext cx="2889938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6FE4DF-88E3-443B-8608-269A892C6BFB}" type="datetimeFigureOut">
              <a:rPr lang="fr-FR" smtClean="0"/>
              <a:t>10/06/2014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26988" y="744538"/>
            <a:ext cx="6615112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66909" y="4715153"/>
            <a:ext cx="5335270" cy="4466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889938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777607" y="9428583"/>
            <a:ext cx="2889938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DC7ADB-124E-45DA-9FB1-96B5FFF8DAF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874382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Relationship Id="rId3" Type="http://schemas.openxmlformats.org/officeDocument/2006/relationships/hyperlink" Target="http://www.html-5.com/metatags/index.html" TargetMode="Externa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tympanus.net/Development/PageTransitions/" TargetMode="External"/><Relationship Id="rId4" Type="http://schemas.openxmlformats.org/officeDocument/2006/relationships/hyperlink" Target="https://developer.mozilla.org/fr/docs/CSS/transform" TargetMode="External"/><Relationship Id="rId5" Type="http://schemas.openxmlformats.org/officeDocument/2006/relationships/hyperlink" Target="http://tympanus.net/Development/SidebarTransitions/" TargetMode="External"/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Relationship Id="rId3" Type="http://schemas.openxmlformats.org/officeDocument/2006/relationships/hyperlink" Target="https://developer.mozilla.org/fr/demos/detail/animated-svg/launch" TargetMode="Externa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3.org/2004/04/webapps-cdf-ws/" TargetMode="External"/><Relationship Id="rId4" Type="http://schemas.openxmlformats.org/officeDocument/2006/relationships/hyperlink" Target="http://diveintohtml5.info/past.html" TargetMode="External"/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Relationship Id="rId3" Type="http://schemas.openxmlformats.org/officeDocument/2006/relationships/hyperlink" Target="http://www.evolutionoftheweb.com/" TargetMode="Externa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26988" y="744538"/>
            <a:ext cx="6615112" cy="3722687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DC7ADB-124E-45DA-9FB1-96B5FFF8DAF5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096188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Doctype</a:t>
            </a:r>
            <a:r>
              <a:rPr lang="fr-FR" dirty="0" smtClean="0"/>
              <a:t> simplifié : </a:t>
            </a:r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&lt;!</a:t>
            </a:r>
            <a:r>
              <a:rPr lang="fr-F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doctype</a:t>
            </a:r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html&gt; </a:t>
            </a:r>
            <a:endParaRPr lang="fr-FR" dirty="0" smtClean="0"/>
          </a:p>
          <a:p>
            <a:endParaRPr lang="fr-FR" dirty="0" smtClean="0"/>
          </a:p>
          <a:p>
            <a:r>
              <a:rPr lang="fr-FR" dirty="0" smtClean="0"/>
              <a:t>Méta tags </a:t>
            </a:r>
            <a:r>
              <a:rPr lang="fr-FR" smtClean="0"/>
              <a:t>: nombreux</a:t>
            </a:r>
            <a:r>
              <a:rPr lang="fr-FR" baseline="0" smtClean="0"/>
              <a:t> </a:t>
            </a:r>
            <a:r>
              <a:rPr lang="fr-FR" baseline="0" dirty="0" smtClean="0"/>
              <a:t>méta tags ajoutés par HTML 5</a:t>
            </a:r>
          </a:p>
          <a:p>
            <a:r>
              <a:rPr lang="fr-FR" baseline="0" dirty="0" smtClean="0"/>
              <a:t>Ex :</a:t>
            </a:r>
          </a:p>
          <a:p>
            <a:r>
              <a:rPr lang="fr-FR" baseline="0" dirty="0" smtClean="0"/>
              <a:t>	</a:t>
            </a:r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&lt;</a:t>
            </a:r>
            <a:r>
              <a:rPr lang="fr-F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meta</a:t>
            </a:r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 </a:t>
            </a:r>
            <a:r>
              <a:rPr lang="fr-F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name</a:t>
            </a:r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="</a:t>
            </a:r>
            <a:r>
              <a:rPr lang="fr-F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googlebot</a:t>
            </a:r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"/&gt;</a:t>
            </a:r>
            <a:endParaRPr lang="fr-F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fr-F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</a:t>
            </a:r>
            <a:endParaRPr lang="fr-FR" baseline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DC7ADB-124E-45DA-9FB1-96B5FFF8DAF5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88671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http://jsfiddle.net/vwL3W/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DC7ADB-124E-45DA-9FB1-96B5FFF8DAF5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551614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https://developer.mozilla.org/en-US/docs/HTML/Using_the_application_cache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http://appcachefacts.info/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DC7ADB-124E-45DA-9FB1-96B5FFF8DAF5}" type="slidenum">
              <a:rPr lang="fr-FR" smtClean="0"/>
              <a:t>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325067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DC7ADB-124E-45DA-9FB1-96B5FFF8DAF5}" type="slidenum">
              <a:rPr lang="fr-FR" smtClean="0"/>
              <a:t>32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357862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DC7ADB-124E-45DA-9FB1-96B5FFF8DAF5}" type="slidenum">
              <a:rPr lang="fr-FR" smtClean="0"/>
              <a:t>35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958939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>
                <a:hlinkClick r:id="rId3"/>
              </a:rPr>
              <a:t>http://tympanus.ne</a:t>
            </a:r>
          </a:p>
          <a:p>
            <a:r>
              <a:rPr lang="fr-FR" dirty="0" smtClean="0">
                <a:hlinkClick r:id="rId4"/>
              </a:rPr>
              <a:t>https://developer.mozilla.org/fr/docs/CSS/transform</a:t>
            </a:r>
            <a:r>
              <a:rPr lang="fr-FR" dirty="0" smtClean="0">
                <a:hlinkClick r:id="rId3"/>
              </a:rPr>
              <a:t>t/Development/PageTransitions/</a:t>
            </a:r>
            <a:endParaRPr lang="fr-FR" dirty="0" smtClean="0"/>
          </a:p>
          <a:p>
            <a:r>
              <a:rPr lang="fr-FR" dirty="0" smtClean="0">
                <a:hlinkClick r:id="rId5"/>
              </a:rPr>
              <a:t>http://tympanus.net/Development/SidebarTransitions/</a:t>
            </a:r>
            <a:endParaRPr lang="fr-FR" dirty="0" smtClean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DC7ADB-124E-45DA-9FB1-96B5FFF8DAF5}" type="slidenum">
              <a:rPr lang="fr-FR" smtClean="0"/>
              <a:t>36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292962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fr-FR" dirty="0" smtClean="0"/>
              <a:t>Dimensionnement sans perte de qualité</a:t>
            </a:r>
          </a:p>
          <a:p>
            <a:pPr marL="171450" indent="-171450">
              <a:buFontTx/>
              <a:buChar char="-"/>
            </a:pPr>
            <a:r>
              <a:rPr lang="fr-FR" dirty="0" smtClean="0"/>
              <a:t>Méthode déclarative en XML</a:t>
            </a:r>
          </a:p>
          <a:p>
            <a:pPr marL="171450" indent="-171450">
              <a:buFontTx/>
              <a:buChar char="-"/>
            </a:pPr>
            <a:r>
              <a:rPr lang="fr-FR" dirty="0" smtClean="0"/>
              <a:t>Image SVG = fichier XML</a:t>
            </a:r>
          </a:p>
          <a:p>
            <a:pPr marL="171450" indent="-171450">
              <a:buFontTx/>
              <a:buChar char="-"/>
            </a:pPr>
            <a:r>
              <a:rPr lang="fr-FR" dirty="0" smtClean="0"/>
              <a:t>Un arbre dans le DOM de l’image</a:t>
            </a:r>
          </a:p>
          <a:p>
            <a:pPr marL="171450" indent="-171450">
              <a:buFontTx/>
              <a:buChar char="-"/>
            </a:pPr>
            <a:r>
              <a:rPr lang="fr-FR" dirty="0" smtClean="0"/>
              <a:t>Le dessin est la responsabilité du navigateur (ordre,</a:t>
            </a:r>
            <a:r>
              <a:rPr lang="fr-FR" baseline="0" dirty="0" smtClean="0"/>
              <a:t> performance</a:t>
            </a:r>
            <a:r>
              <a:rPr lang="fr-FR" dirty="0" smtClean="0"/>
              <a:t>)</a:t>
            </a:r>
          </a:p>
          <a:p>
            <a:pPr marL="171450" indent="-171450">
              <a:buFontTx/>
              <a:buChar char="-"/>
            </a:pPr>
            <a:endParaRPr lang="fr-FR" dirty="0" smtClean="0"/>
          </a:p>
          <a:p>
            <a:pPr marL="171450" indent="-171450">
              <a:buFontTx/>
              <a:buChar char="-"/>
            </a:pPr>
            <a:r>
              <a:rPr lang="fr-FR" dirty="0" smtClean="0">
                <a:hlinkClick r:id="rId3"/>
              </a:rPr>
              <a:t>https://developer.mozilla.org/fr/demos/detail/animated-svg/launch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DC7ADB-124E-45DA-9FB1-96B5FFF8DAF5}" type="slidenum">
              <a:rPr lang="fr-FR" smtClean="0"/>
              <a:t>38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020430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fr-FR" dirty="0" smtClean="0"/>
              <a:t>Processing.js</a:t>
            </a:r>
          </a:p>
          <a:p>
            <a:pPr marL="171450" indent="-171450">
              <a:buFontTx/>
              <a:buChar char="-"/>
            </a:pPr>
            <a:r>
              <a:rPr lang="fr-FR" dirty="0" smtClean="0"/>
              <a:t>Paper.js</a:t>
            </a:r>
          </a:p>
          <a:p>
            <a:pPr marL="171450" indent="-171450">
              <a:buFontTx/>
              <a:buChar char="-"/>
            </a:pPr>
            <a:r>
              <a:rPr lang="fr-FR" dirty="0" smtClean="0"/>
              <a:t>Sketch.js</a:t>
            </a:r>
          </a:p>
          <a:p>
            <a:pPr marL="171450" indent="-171450">
              <a:buFontTx/>
              <a:buChar char="-"/>
            </a:pPr>
            <a:r>
              <a:rPr lang="fr-FR" dirty="0" smtClean="0"/>
              <a:t>Fabric.js</a:t>
            </a:r>
          </a:p>
          <a:p>
            <a:pPr marL="171450" indent="-171450">
              <a:buFontTx/>
              <a:buChar char="-"/>
            </a:pPr>
            <a:r>
              <a:rPr lang="fr-FR" dirty="0" err="1" smtClean="0"/>
              <a:t>MelonJs</a:t>
            </a:r>
            <a:r>
              <a:rPr lang="fr-FR" dirty="0" smtClean="0"/>
              <a:t> (jeu)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DC7ADB-124E-45DA-9FB1-96B5FFF8DAF5}" type="slidenum">
              <a:rPr lang="fr-FR" smtClean="0"/>
              <a:t>39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926695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DC7ADB-124E-45DA-9FB1-96B5FFF8DAF5}" type="slidenum">
              <a:rPr lang="fr-FR" smtClean="0"/>
              <a:t>46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1231213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DC7ADB-124E-45DA-9FB1-96B5FFF8DAF5}" type="slidenum">
              <a:rPr lang="fr-FR" smtClean="0"/>
              <a:t>48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371892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DC7ADB-124E-45DA-9FB1-96B5FFF8DAF5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5027006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DC7ADB-124E-45DA-9FB1-96B5FFF8DAF5}" type="slidenum">
              <a:rPr lang="fr-FR" smtClean="0"/>
              <a:t>51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9551543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DC7ADB-124E-45DA-9FB1-96B5FFF8DAF5}" type="slidenum">
              <a:rPr lang="fr-FR" smtClean="0"/>
              <a:t>53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3420971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DC7ADB-124E-45DA-9FB1-96B5FFF8DAF5}" type="slidenum">
              <a:rPr lang="fr-FR" smtClean="0"/>
              <a:t>54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9019961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DC7ADB-124E-45DA-9FB1-96B5FFF8DAF5}" type="slidenum">
              <a:rPr lang="fr-FR" smtClean="0"/>
              <a:t>55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6072648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DC7ADB-124E-45DA-9FB1-96B5FFF8DAF5}" type="slidenum">
              <a:rPr lang="fr-FR" smtClean="0"/>
              <a:t>56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8225553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DC7ADB-124E-45DA-9FB1-96B5FFF8DAF5}" type="slidenum">
              <a:rPr lang="fr-FR" smtClean="0"/>
              <a:t>58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0468198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DC7ADB-124E-45DA-9FB1-96B5FFF8DAF5}" type="slidenum">
              <a:rPr lang="fr-FR" smtClean="0"/>
              <a:t>61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022612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http://www.youtube.com/watch?v=zReewmOiggI#t=30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DC7ADB-124E-45DA-9FB1-96B5FFF8DAF5}" type="slidenum">
              <a:rPr lang="fr-FR" smtClean="0"/>
              <a:t>62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59356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>
                <a:hlinkClick r:id="rId3"/>
              </a:rPr>
              <a:t>http://www.w3.org/2004/04/webapps-cdf-ws/</a:t>
            </a:r>
            <a:endParaRPr lang="fr-FR" dirty="0" smtClean="0"/>
          </a:p>
          <a:p>
            <a:r>
              <a:rPr lang="fr-FR" dirty="0" smtClean="0">
                <a:hlinkClick r:id="rId4"/>
              </a:rPr>
              <a:t>http://diveintohtml5.info/past.html</a:t>
            </a:r>
            <a:endParaRPr lang="fr-FR" dirty="0" smtClean="0"/>
          </a:p>
          <a:p>
            <a:r>
              <a:rPr lang="fr-FR" dirty="0" err="1" smtClean="0"/>
              <a:t>Consiliation</a:t>
            </a:r>
            <a:r>
              <a:rPr lang="fr-FR" baseline="0" dirty="0" smtClean="0"/>
              <a:t> =&gt; Pas de </a:t>
            </a:r>
            <a:r>
              <a:rPr lang="fr-FR" baseline="0" dirty="0" err="1" smtClean="0"/>
              <a:t>device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specifique</a:t>
            </a:r>
            <a:endParaRPr lang="fr-FR" baseline="0" dirty="0" smtClean="0"/>
          </a:p>
          <a:p>
            <a:r>
              <a:rPr lang="fr-FR" baseline="0" dirty="0" smtClean="0"/>
              <a:t>Fonctionnalité = usage =&gt; Pour les web </a:t>
            </a:r>
            <a:r>
              <a:rPr lang="fr-FR" baseline="0" dirty="0" err="1" smtClean="0"/>
              <a:t>apps</a:t>
            </a:r>
            <a:r>
              <a:rPr lang="fr-FR" baseline="0" dirty="0" smtClean="0"/>
              <a:t>.</a:t>
            </a:r>
          </a:p>
          <a:p>
            <a:r>
              <a:rPr lang="fr-FR" baseline="0" dirty="0" smtClean="0"/>
              <a:t>Tolérance à l’</a:t>
            </a:r>
            <a:r>
              <a:rPr lang="fr-FR" baseline="0" dirty="0" err="1" smtClean="0"/>
              <a:t>errueur</a:t>
            </a:r>
            <a:r>
              <a:rPr lang="fr-FR" baseline="0" dirty="0" smtClean="0"/>
              <a:t> pour le user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DC7ADB-124E-45DA-9FB1-96B5FFF8DAF5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275830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>
                <a:hlinkClick r:id="rId3"/>
              </a:rPr>
              <a:t>http://www.evolutionoftheweb.com/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DC7ADB-124E-45DA-9FB1-96B5FFF8DAF5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053176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DC7ADB-124E-45DA-9FB1-96B5FFF8DAF5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906262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DC7ADB-124E-45DA-9FB1-96B5FFF8DAF5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321960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Navigateur = objet</a:t>
            </a:r>
            <a:r>
              <a:rPr lang="fr-FR" baseline="0" dirty="0" smtClean="0"/>
              <a:t> marketing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DC7ADB-124E-45DA-9FB1-96B5FFF8DAF5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895693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DC7ADB-124E-45DA-9FB1-96B5FFF8DAF5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325632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Graphics</a:t>
            </a:r>
            <a:r>
              <a:rPr lang="fr-FR" dirty="0" smtClean="0"/>
              <a:t> :</a:t>
            </a:r>
          </a:p>
          <a:p>
            <a:pPr marL="171450" indent="-171450">
              <a:buFontTx/>
              <a:buChar char="-"/>
            </a:pPr>
            <a:r>
              <a:rPr lang="fr-FR" dirty="0" err="1" smtClean="0"/>
              <a:t>Canvas</a:t>
            </a:r>
            <a:r>
              <a:rPr lang="fr-FR" dirty="0" smtClean="0"/>
              <a:t>,</a:t>
            </a:r>
            <a:r>
              <a:rPr lang="fr-FR" baseline="0" dirty="0" smtClean="0"/>
              <a:t> SVG, </a:t>
            </a:r>
            <a:r>
              <a:rPr lang="fr-FR" baseline="0" dirty="0" err="1" smtClean="0"/>
              <a:t>WebGL</a:t>
            </a:r>
            <a:endParaRPr lang="fr-FR" baseline="0" dirty="0" smtClean="0"/>
          </a:p>
          <a:p>
            <a:pPr marL="0" indent="0">
              <a:buFontTx/>
              <a:buNone/>
            </a:pPr>
            <a:endParaRPr lang="fr-FR" baseline="0" dirty="0" smtClean="0"/>
          </a:p>
          <a:p>
            <a:pPr marL="0" indent="0">
              <a:buFontTx/>
              <a:buNone/>
            </a:pPr>
            <a:r>
              <a:rPr lang="fr-FR" baseline="0" dirty="0" err="1" smtClean="0"/>
              <a:t>Device</a:t>
            </a:r>
            <a:r>
              <a:rPr lang="fr-FR" baseline="0" dirty="0" smtClean="0"/>
              <a:t> Access :</a:t>
            </a:r>
          </a:p>
          <a:p>
            <a:pPr marL="171450" indent="-171450">
              <a:buFontTx/>
              <a:buChar char="-"/>
            </a:pPr>
            <a:r>
              <a:rPr lang="fr-FR" baseline="0" dirty="0" err="1" smtClean="0"/>
              <a:t>Geolocation</a:t>
            </a:r>
            <a:endParaRPr lang="fr-FR" baseline="0" dirty="0" smtClean="0"/>
          </a:p>
          <a:p>
            <a:pPr marL="171450" indent="-171450">
              <a:buFontTx/>
              <a:buChar char="-"/>
            </a:pPr>
            <a:r>
              <a:rPr lang="fr-FR" baseline="0" dirty="0" smtClean="0"/>
              <a:t>Orientation</a:t>
            </a:r>
          </a:p>
          <a:p>
            <a:pPr marL="171450" indent="-171450">
              <a:buFontTx/>
              <a:buChar char="-"/>
            </a:pPr>
            <a:r>
              <a:rPr lang="fr-FR" baseline="0" dirty="0" smtClean="0"/>
              <a:t>Events</a:t>
            </a:r>
          </a:p>
          <a:p>
            <a:pPr marL="171450" indent="-171450">
              <a:buFontTx/>
              <a:buChar char="-"/>
            </a:pPr>
            <a:endParaRPr lang="fr-FR" baseline="0" dirty="0" smtClean="0"/>
          </a:p>
          <a:p>
            <a:pPr marL="0" indent="0">
              <a:buFontTx/>
              <a:buNone/>
            </a:pPr>
            <a:r>
              <a:rPr lang="fr-FR" baseline="0" dirty="0" err="1" smtClean="0"/>
              <a:t>Connectivity</a:t>
            </a:r>
            <a:endParaRPr lang="fr-FR" baseline="0" dirty="0" smtClean="0"/>
          </a:p>
          <a:p>
            <a:pPr marL="171450" indent="-171450">
              <a:buFontTx/>
              <a:buChar char="-"/>
            </a:pPr>
            <a:r>
              <a:rPr lang="fr-FR" baseline="0" dirty="0" smtClean="0"/>
              <a:t>Web sockets</a:t>
            </a:r>
          </a:p>
          <a:p>
            <a:pPr marL="171450" indent="-171450">
              <a:buFontTx/>
              <a:buChar char="-"/>
            </a:pPr>
            <a:endParaRPr lang="fr-FR" baseline="0" dirty="0" smtClean="0"/>
          </a:p>
          <a:p>
            <a:pPr marL="0" indent="0">
              <a:buFontTx/>
              <a:buNone/>
            </a:pPr>
            <a:r>
              <a:rPr lang="fr-FR" baseline="0" dirty="0" smtClean="0"/>
              <a:t>Offline</a:t>
            </a:r>
          </a:p>
          <a:p>
            <a:pPr marL="171450" indent="-171450">
              <a:buFontTx/>
              <a:buChar char="-"/>
            </a:pPr>
            <a:r>
              <a:rPr lang="fr-FR" baseline="0" dirty="0" err="1" smtClean="0"/>
              <a:t>Localstorage</a:t>
            </a:r>
            <a:endParaRPr lang="fr-FR" baseline="0" dirty="0" smtClean="0"/>
          </a:p>
          <a:p>
            <a:pPr marL="171450" indent="-171450">
              <a:buFontTx/>
              <a:buChar char="-"/>
            </a:pPr>
            <a:r>
              <a:rPr lang="fr-FR" baseline="0" dirty="0" err="1" smtClean="0"/>
              <a:t>IndexDb</a:t>
            </a:r>
            <a:endParaRPr lang="fr-FR" baseline="0" dirty="0" smtClean="0"/>
          </a:p>
          <a:p>
            <a:pPr marL="0" indent="0">
              <a:buFontTx/>
              <a:buNone/>
            </a:pPr>
            <a:endParaRPr lang="fr-FR" baseline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DC7ADB-124E-45DA-9FB1-96B5FFF8DAF5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013401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4.png"/><Relationship Id="rId5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Relationship Id="rId3" Type="http://schemas.openxmlformats.org/officeDocument/2006/relationships/image" Target="../media/image1.jpe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6.jp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ge de gar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C:\Users\jpeytevin\Desktop\img_prez\haut_page1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678768" y="0"/>
            <a:ext cx="8513233" cy="655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Image 8" descr="LOGO_KI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700" y="85726"/>
            <a:ext cx="2025651" cy="390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8" name="Connecteur droit 10"/>
          <p:cNvCxnSpPr/>
          <p:nvPr/>
        </p:nvCxnSpPr>
        <p:spPr>
          <a:xfrm>
            <a:off x="2063751" y="71438"/>
            <a:ext cx="0" cy="40481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9" name="Picture 2" descr="C:\Users\jpeytevin\Desktop\img_prez\haut_page1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678768" y="0"/>
            <a:ext cx="8513233" cy="655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Image 11" descr="LOGO_KI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700" y="85726"/>
            <a:ext cx="2025651" cy="390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1" name="Connecteur droit 10"/>
          <p:cNvCxnSpPr/>
          <p:nvPr/>
        </p:nvCxnSpPr>
        <p:spPr>
          <a:xfrm>
            <a:off x="2063751" y="71438"/>
            <a:ext cx="0" cy="40481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2" name="Picture 2" descr="http://www.google.fr/url?source=imglanding&amp;ct=img&amp;q=http://3.bp.blogspot.com/-0XoxtE-FsdM/UMeUjZPNxXI/AAAAAAAAFCs/I0Gbbz2g1Fg/s1600/Tendances+2013+sens+du+client+conf%C3%A9rence.png&amp;sa=X&amp;ei=aakGUYbTJM7Hswb8wYCoDQ&amp;ved=0CAwQ8wc4Sw&amp;usg=AFQjCNEEJEqC9s-_J0YSz6iF_DZyt3lwPw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142067" y="44451"/>
            <a:ext cx="1430867" cy="72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Image 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0" y="3325814"/>
            <a:ext cx="12192000" cy="3559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Rectangle 13"/>
          <p:cNvSpPr/>
          <p:nvPr/>
        </p:nvSpPr>
        <p:spPr>
          <a:xfrm>
            <a:off x="0" y="-1588"/>
            <a:ext cx="12192000" cy="8651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sz="1800" dirty="0"/>
          </a:p>
        </p:txBody>
      </p:sp>
      <p:sp>
        <p:nvSpPr>
          <p:cNvPr id="15" name="ZoneTexte 1"/>
          <p:cNvSpPr txBox="1">
            <a:spLocks noChangeArrowheads="1"/>
          </p:cNvSpPr>
          <p:nvPr/>
        </p:nvSpPr>
        <p:spPr bwMode="auto">
          <a:xfrm>
            <a:off x="4368801" y="163513"/>
            <a:ext cx="2436886" cy="461665"/>
          </a:xfrm>
          <a:prstGeom prst="rect">
            <a:avLst/>
          </a:prstGeom>
          <a:noFill/>
          <a:ln>
            <a:noFill/>
          </a:ln>
          <a:extLst/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fr-FR" sz="2400" b="1" smtClean="0">
                <a:solidFill>
                  <a:srgbClr val="FF0000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LOGO du client</a:t>
            </a:r>
          </a:p>
        </p:txBody>
      </p:sp>
      <p:pic>
        <p:nvPicPr>
          <p:cNvPr id="16" name="Image 11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0" y="3325814"/>
            <a:ext cx="12192000" cy="3559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Rectangle 12"/>
          <p:cNvSpPr/>
          <p:nvPr/>
        </p:nvSpPr>
        <p:spPr>
          <a:xfrm>
            <a:off x="0" y="-1588"/>
            <a:ext cx="12192000" cy="8651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sz="1800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idx="1"/>
          </p:nvPr>
        </p:nvSpPr>
        <p:spPr>
          <a:xfrm>
            <a:off x="239349" y="2708921"/>
            <a:ext cx="11809312" cy="492075"/>
          </a:xfrm>
        </p:spPr>
        <p:txBody>
          <a:bodyPr>
            <a:noAutofit/>
          </a:bodyPr>
          <a:lstStyle>
            <a:lvl1pPr marL="0" indent="0" algn="r">
              <a:buNone/>
              <a:defRPr sz="3600"/>
            </a:lvl1pPr>
          </a:lstStyle>
          <a:p>
            <a:pPr lvl="0"/>
            <a:r>
              <a:rPr lang="fr-FR" dirty="0" smtClean="0"/>
              <a:t>Modifiez les styles du texte du masque</a:t>
            </a:r>
          </a:p>
        </p:txBody>
      </p:sp>
      <p:sp>
        <p:nvSpPr>
          <p:cNvPr id="21" name="Espace réservé du texte 10"/>
          <p:cNvSpPr>
            <a:spLocks noGrp="1"/>
          </p:cNvSpPr>
          <p:nvPr>
            <p:ph type="body" sz="quarter" idx="14"/>
          </p:nvPr>
        </p:nvSpPr>
        <p:spPr>
          <a:xfrm>
            <a:off x="192021" y="3326476"/>
            <a:ext cx="11856640" cy="492632"/>
          </a:xfrm>
        </p:spPr>
        <p:txBody>
          <a:bodyPr>
            <a:noAutofit/>
          </a:bodyPr>
          <a:lstStyle>
            <a:lvl1pPr marL="0" indent="0" algn="r">
              <a:buNone/>
              <a:defRPr lang="fr-FR" sz="3200" b="1" i="0" kern="1200" baseline="0" dirty="0">
                <a:solidFill>
                  <a:srgbClr val="FF5200"/>
                </a:solidFill>
                <a:latin typeface="Roboto Condensed"/>
                <a:ea typeface="Roboto Condensed"/>
                <a:cs typeface="Roboto Condensed"/>
              </a:defRPr>
            </a:lvl1pPr>
          </a:lstStyle>
          <a:p>
            <a:pPr lvl="0"/>
            <a:r>
              <a:rPr lang="fr-FR" dirty="0" smtClean="0"/>
              <a:t>Modifiez les styles du texte du masque</a:t>
            </a:r>
          </a:p>
        </p:txBody>
      </p:sp>
      <p:sp>
        <p:nvSpPr>
          <p:cNvPr id="17" name="Espace réservé du texte 16"/>
          <p:cNvSpPr>
            <a:spLocks noGrp="1"/>
          </p:cNvSpPr>
          <p:nvPr>
            <p:ph type="body" sz="quarter" idx="15"/>
          </p:nvPr>
        </p:nvSpPr>
        <p:spPr>
          <a:xfrm>
            <a:off x="7440149" y="3933057"/>
            <a:ext cx="4608512" cy="288255"/>
          </a:xfrm>
        </p:spPr>
        <p:txBody>
          <a:bodyPr>
            <a:normAutofit/>
          </a:bodyPr>
          <a:lstStyle>
            <a:lvl1pPr marL="0" indent="0" algn="r">
              <a:buNone/>
              <a:defRPr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Modifiez les styles du texte du masque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5"/>
          <p:cNvSpPr>
            <a:spLocks noChangeArrowheads="1"/>
          </p:cNvSpPr>
          <p:nvPr/>
        </p:nvSpPr>
        <p:spPr bwMode="auto">
          <a:xfrm>
            <a:off x="0" y="1"/>
            <a:ext cx="12192000" cy="765175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algn="ctr">
              <a:defRPr/>
            </a:pPr>
            <a:endParaRPr lang="fr-FR" sz="1800"/>
          </a:p>
        </p:txBody>
      </p:sp>
      <p:pic>
        <p:nvPicPr>
          <p:cNvPr id="6" name="Image 11"/>
          <p:cNvPicPr preferRelativeResize="0">
            <a:picLocks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2661688"/>
            <a:ext cx="4656667" cy="357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itre 9"/>
          <p:cNvSpPr txBox="1">
            <a:spLocks/>
          </p:cNvSpPr>
          <p:nvPr/>
        </p:nvSpPr>
        <p:spPr>
          <a:xfrm>
            <a:off x="2738967" y="6534151"/>
            <a:ext cx="9647767" cy="3460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0" hangingPunct="0">
              <a:defRPr/>
            </a:pPr>
            <a:r>
              <a:rPr lang="fr-FR" sz="1800" dirty="0" err="1" smtClean="0">
                <a:solidFill>
                  <a:schemeClr val="bg1"/>
                </a:solidFill>
                <a:latin typeface="Open Sans Light" pitchFamily="34" charset="0"/>
                <a:cs typeface="Open Sans Semibold" pitchFamily="34" charset="0"/>
              </a:rPr>
              <a:t>Spark</a:t>
            </a:r>
            <a:r>
              <a:rPr lang="fr-FR" sz="1800" dirty="0" smtClean="0">
                <a:solidFill>
                  <a:schemeClr val="bg1"/>
                </a:solidFill>
                <a:latin typeface="Open Sans Light" pitchFamily="34" charset="0"/>
                <a:cs typeface="Open Sans Semibold" pitchFamily="34" charset="0"/>
              </a:rPr>
              <a:t>-Archives</a:t>
            </a:r>
            <a:r>
              <a:rPr lang="fr-FR" sz="1800" baseline="0" dirty="0" smtClean="0">
                <a:solidFill>
                  <a:schemeClr val="bg1"/>
                </a:solidFill>
                <a:latin typeface="Open Sans Light" pitchFamily="34" charset="0"/>
                <a:cs typeface="Open Sans Semibold" pitchFamily="34" charset="0"/>
              </a:rPr>
              <a:t> - Cartographie</a:t>
            </a:r>
            <a:endParaRPr lang="fr-FR" sz="1800" dirty="0" smtClean="0">
              <a:solidFill>
                <a:srgbClr val="FFC000"/>
              </a:solidFill>
              <a:latin typeface="Open Sans Light" pitchFamily="34" charset="0"/>
              <a:cs typeface="Open Sans Semibold" pitchFamily="34" charset="0"/>
            </a:endParaRPr>
          </a:p>
        </p:txBody>
      </p:sp>
      <p:sp>
        <p:nvSpPr>
          <p:cNvPr id="11" name="Espace réservé du texte 10"/>
          <p:cNvSpPr>
            <a:spLocks noGrp="1"/>
          </p:cNvSpPr>
          <p:nvPr>
            <p:ph type="body" sz="quarter" idx="13"/>
          </p:nvPr>
        </p:nvSpPr>
        <p:spPr>
          <a:xfrm>
            <a:off x="0" y="2883391"/>
            <a:ext cx="4656004" cy="755754"/>
          </a:xfrm>
        </p:spPr>
        <p:txBody>
          <a:bodyPr>
            <a:noAutofit/>
          </a:bodyPr>
          <a:lstStyle>
            <a:lvl1pPr marL="0" indent="0" algn="r">
              <a:buNone/>
              <a:defRPr lang="fr-FR" sz="4000" b="1" i="0" kern="1200" baseline="0" dirty="0">
                <a:solidFill>
                  <a:srgbClr val="FF5200"/>
                </a:solidFill>
                <a:latin typeface="Roboto Condensed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fr-FR" dirty="0" smtClean="0"/>
              <a:t>Modifiez les styles du texte du masque</a:t>
            </a:r>
          </a:p>
        </p:txBody>
      </p:sp>
      <p:sp>
        <p:nvSpPr>
          <p:cNvPr id="12" name="Rectangle 8"/>
          <p:cNvSpPr>
            <a:spLocks noChangeArrowheads="1"/>
          </p:cNvSpPr>
          <p:nvPr userDrawn="1"/>
        </p:nvSpPr>
        <p:spPr bwMode="auto">
          <a:xfrm>
            <a:off x="1703512" y="6524626"/>
            <a:ext cx="10488489" cy="333375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endParaRPr lang="fr-FR" sz="1800"/>
          </a:p>
        </p:txBody>
      </p:sp>
      <p:pic>
        <p:nvPicPr>
          <p:cNvPr id="13" name="Picture 2" descr="http://blogs.ionis-group.com/epita/femii/media/klee%20group.jp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19229"/>
            <a:ext cx="1031814" cy="350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itre 9"/>
          <p:cNvSpPr txBox="1">
            <a:spLocks/>
          </p:cNvSpPr>
          <p:nvPr userDrawn="1"/>
        </p:nvSpPr>
        <p:spPr>
          <a:xfrm>
            <a:off x="2891367" y="6525344"/>
            <a:ext cx="9647767" cy="3460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0" hangingPunct="0">
              <a:defRPr/>
            </a:pPr>
            <a:r>
              <a:rPr lang="fr-FR" sz="1800" dirty="0" smtClean="0">
                <a:solidFill>
                  <a:schemeClr val="bg1"/>
                </a:solidFill>
                <a:latin typeface="Roboto Condensed"/>
                <a:cs typeface="Open Sans Semibold" pitchFamily="34" charset="0"/>
              </a:rPr>
              <a:t>HTML</a:t>
            </a:r>
            <a:r>
              <a:rPr lang="fr-FR" sz="1800" baseline="0" dirty="0" smtClean="0">
                <a:solidFill>
                  <a:schemeClr val="bg1"/>
                </a:solidFill>
                <a:latin typeface="Roboto Condensed"/>
                <a:cs typeface="Open Sans Semibold" pitchFamily="34" charset="0"/>
              </a:rPr>
              <a:t> 5 Pierre Besson -  10/06/2014</a:t>
            </a:r>
            <a:endParaRPr lang="fr-FR" sz="1800" dirty="0" smtClean="0">
              <a:solidFill>
                <a:srgbClr val="FFC000"/>
              </a:solidFill>
              <a:latin typeface="Roboto Condensed"/>
              <a:cs typeface="Open Sans Semibold" pitchFamily="34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/>
          <p:nvPr/>
        </p:nvSpPr>
        <p:spPr>
          <a:xfrm>
            <a:off x="3683001" y="0"/>
            <a:ext cx="8496300" cy="2873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sz="1800"/>
          </a:p>
        </p:txBody>
      </p:sp>
      <p:sp>
        <p:nvSpPr>
          <p:cNvPr id="5" name="Rectangle 5"/>
          <p:cNvSpPr/>
          <p:nvPr/>
        </p:nvSpPr>
        <p:spPr>
          <a:xfrm>
            <a:off x="3683001" y="0"/>
            <a:ext cx="8496300" cy="2873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sz="1800"/>
          </a:p>
        </p:txBody>
      </p:sp>
      <p:sp>
        <p:nvSpPr>
          <p:cNvPr id="6" name="Rectangle 6"/>
          <p:cNvSpPr/>
          <p:nvPr/>
        </p:nvSpPr>
        <p:spPr>
          <a:xfrm>
            <a:off x="3683001" y="0"/>
            <a:ext cx="8496300" cy="2873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sz="1800"/>
          </a:p>
        </p:txBody>
      </p:sp>
      <p:sp>
        <p:nvSpPr>
          <p:cNvPr id="7" name="Rectangle 4"/>
          <p:cNvSpPr/>
          <p:nvPr/>
        </p:nvSpPr>
        <p:spPr>
          <a:xfrm>
            <a:off x="3683001" y="0"/>
            <a:ext cx="8496300" cy="2873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sz="1800"/>
          </a:p>
        </p:txBody>
      </p:sp>
      <p:sp>
        <p:nvSpPr>
          <p:cNvPr id="11" name="Rectangle 15"/>
          <p:cNvSpPr>
            <a:spLocks noChangeArrowheads="1"/>
          </p:cNvSpPr>
          <p:nvPr/>
        </p:nvSpPr>
        <p:spPr bwMode="auto">
          <a:xfrm>
            <a:off x="0" y="1"/>
            <a:ext cx="12192000" cy="765175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algn="ctr">
              <a:defRPr/>
            </a:pPr>
            <a:endParaRPr lang="fr-FR" sz="1800">
              <a:solidFill>
                <a:schemeClr val="bg1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09600" y="1052737"/>
            <a:ext cx="10972800" cy="507342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</a:lstStyle>
          <a:p>
            <a:pPr lvl="0"/>
            <a:r>
              <a:rPr lang="fr-FR" dirty="0" smtClean="0"/>
              <a:t>Modifiez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490537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>
              <a:defRPr>
                <a:latin typeface="Roboto Condensed"/>
              </a:defRPr>
            </a:lvl1pPr>
          </a:lstStyle>
          <a:p>
            <a:r>
              <a:rPr lang="fr-FR" dirty="0" smtClean="0"/>
              <a:t>Modifiez le style du titre</a:t>
            </a:r>
            <a:endParaRPr lang="fr-FR" dirty="0"/>
          </a:p>
        </p:txBody>
      </p:sp>
      <p:sp>
        <p:nvSpPr>
          <p:cNvPr id="16" name="Rectangle 8"/>
          <p:cNvSpPr>
            <a:spLocks noChangeArrowheads="1"/>
          </p:cNvSpPr>
          <p:nvPr userDrawn="1"/>
        </p:nvSpPr>
        <p:spPr bwMode="auto">
          <a:xfrm>
            <a:off x="1703512" y="6524626"/>
            <a:ext cx="10488489" cy="333375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endParaRPr lang="fr-FR" sz="1800"/>
          </a:p>
        </p:txBody>
      </p:sp>
      <p:pic>
        <p:nvPicPr>
          <p:cNvPr id="17" name="Picture 2" descr="http://blogs.ionis-group.com/epita/femii/media/klee%20group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19229"/>
            <a:ext cx="1031814" cy="350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itre 9"/>
          <p:cNvSpPr txBox="1">
            <a:spLocks/>
          </p:cNvSpPr>
          <p:nvPr userDrawn="1"/>
        </p:nvSpPr>
        <p:spPr>
          <a:xfrm>
            <a:off x="2738967" y="6534151"/>
            <a:ext cx="9647767" cy="3460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0" hangingPunct="0">
              <a:defRPr/>
            </a:pPr>
            <a:r>
              <a:rPr lang="fr-FR" sz="1800" dirty="0" smtClean="0">
                <a:solidFill>
                  <a:schemeClr val="bg1"/>
                </a:solidFill>
                <a:latin typeface="Roboto Condensed"/>
                <a:cs typeface="Open Sans Semibold" pitchFamily="34" charset="0"/>
              </a:rPr>
              <a:t>HTML</a:t>
            </a:r>
            <a:r>
              <a:rPr lang="fr-FR" sz="1800" baseline="0" dirty="0" smtClean="0">
                <a:solidFill>
                  <a:schemeClr val="bg1"/>
                </a:solidFill>
                <a:latin typeface="Roboto Condensed"/>
                <a:cs typeface="Open Sans Semibold" pitchFamily="34" charset="0"/>
              </a:rPr>
              <a:t> 5 Pierre Besson -  10/06/2014</a:t>
            </a:r>
            <a:endParaRPr lang="fr-FR" sz="1800" dirty="0" smtClean="0">
              <a:solidFill>
                <a:srgbClr val="FFC000"/>
              </a:solidFill>
              <a:latin typeface="Roboto Condensed"/>
              <a:cs typeface="Open Sans Semibold" pitchFamily="34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re sans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5"/>
          <p:cNvSpPr>
            <a:spLocks noChangeArrowheads="1"/>
          </p:cNvSpPr>
          <p:nvPr/>
        </p:nvSpPr>
        <p:spPr bwMode="auto">
          <a:xfrm>
            <a:off x="0" y="1"/>
            <a:ext cx="12192000" cy="765175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algn="ctr">
              <a:defRPr/>
            </a:pPr>
            <a:endParaRPr lang="fr-FR" sz="1800"/>
          </a:p>
        </p:txBody>
      </p:sp>
      <p:sp>
        <p:nvSpPr>
          <p:cNvPr id="6" name="Titre 9"/>
          <p:cNvSpPr txBox="1">
            <a:spLocks/>
          </p:cNvSpPr>
          <p:nvPr/>
        </p:nvSpPr>
        <p:spPr>
          <a:xfrm>
            <a:off x="2738967" y="6534151"/>
            <a:ext cx="9647767" cy="3460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0" hangingPunct="0">
              <a:defRPr/>
            </a:pPr>
            <a:r>
              <a:rPr lang="fr-FR" sz="1800" dirty="0" err="1" smtClean="0">
                <a:solidFill>
                  <a:schemeClr val="bg1"/>
                </a:solidFill>
                <a:latin typeface="Open Sans Light" pitchFamily="34" charset="0"/>
                <a:cs typeface="Open Sans Semibold" pitchFamily="34" charset="0"/>
              </a:rPr>
              <a:t>Spark</a:t>
            </a:r>
            <a:r>
              <a:rPr lang="fr-FR" sz="1800" dirty="0" smtClean="0">
                <a:solidFill>
                  <a:schemeClr val="bg1"/>
                </a:solidFill>
                <a:latin typeface="Open Sans Light" pitchFamily="34" charset="0"/>
                <a:cs typeface="Open Sans Semibold" pitchFamily="34" charset="0"/>
              </a:rPr>
              <a:t>-Archives</a:t>
            </a:r>
            <a:r>
              <a:rPr lang="fr-FR" sz="1800" baseline="0" dirty="0" smtClean="0">
                <a:solidFill>
                  <a:schemeClr val="bg1"/>
                </a:solidFill>
                <a:latin typeface="Open Sans Light" pitchFamily="34" charset="0"/>
                <a:cs typeface="Open Sans Semibold" pitchFamily="34" charset="0"/>
              </a:rPr>
              <a:t> - Cartographie</a:t>
            </a:r>
            <a:endParaRPr lang="fr-FR" sz="1800" dirty="0" smtClean="0">
              <a:solidFill>
                <a:srgbClr val="FFC000"/>
              </a:solidFill>
              <a:latin typeface="Open Sans Light" pitchFamily="34" charset="0"/>
              <a:cs typeface="Open Sans Semibold" pitchFamily="34" charset="0"/>
            </a:endParaRPr>
          </a:p>
        </p:txBody>
      </p:sp>
      <p:sp>
        <p:nvSpPr>
          <p:cNvPr id="7" name="Rectangle 8"/>
          <p:cNvSpPr>
            <a:spLocks noChangeArrowheads="1"/>
          </p:cNvSpPr>
          <p:nvPr userDrawn="1"/>
        </p:nvSpPr>
        <p:spPr bwMode="auto">
          <a:xfrm>
            <a:off x="1703512" y="6524626"/>
            <a:ext cx="10488489" cy="333375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endParaRPr lang="fr-FR" sz="1800"/>
          </a:p>
        </p:txBody>
      </p:sp>
      <p:pic>
        <p:nvPicPr>
          <p:cNvPr id="8" name="Picture 2" descr="http://blogs.ionis-group.com/epita/femii/media/klee%20group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19229"/>
            <a:ext cx="1031814" cy="350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re 9"/>
          <p:cNvSpPr txBox="1">
            <a:spLocks/>
          </p:cNvSpPr>
          <p:nvPr userDrawn="1"/>
        </p:nvSpPr>
        <p:spPr>
          <a:xfrm>
            <a:off x="2891367" y="6539309"/>
            <a:ext cx="9647767" cy="3460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0" hangingPunct="0">
              <a:defRPr/>
            </a:pPr>
            <a:r>
              <a:rPr lang="fr-FR" sz="1800" dirty="0" smtClean="0">
                <a:solidFill>
                  <a:schemeClr val="bg1"/>
                </a:solidFill>
                <a:latin typeface="Roboto Condensed"/>
                <a:cs typeface="Open Sans Semibold" pitchFamily="34" charset="0"/>
              </a:rPr>
              <a:t>HTML</a:t>
            </a:r>
            <a:r>
              <a:rPr lang="fr-FR" sz="1800" baseline="0" dirty="0" smtClean="0">
                <a:solidFill>
                  <a:schemeClr val="bg1"/>
                </a:solidFill>
                <a:latin typeface="Roboto Condensed"/>
                <a:cs typeface="Open Sans Semibold" pitchFamily="34" charset="0"/>
              </a:rPr>
              <a:t> 5 Pierre Besson -  10/06/2014</a:t>
            </a:r>
            <a:endParaRPr lang="fr-FR" sz="1800" dirty="0" smtClean="0">
              <a:solidFill>
                <a:srgbClr val="FFC000"/>
              </a:solidFill>
              <a:latin typeface="Roboto Condensed"/>
              <a:cs typeface="Open Sans Semibold" pitchFamily="34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re sans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5"/>
          <p:cNvSpPr>
            <a:spLocks noChangeArrowheads="1"/>
          </p:cNvSpPr>
          <p:nvPr/>
        </p:nvSpPr>
        <p:spPr bwMode="auto">
          <a:xfrm>
            <a:off x="0" y="1"/>
            <a:ext cx="12192000" cy="765175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algn="ctr">
              <a:defRPr/>
            </a:pPr>
            <a:endParaRPr lang="fr-FR" sz="1800"/>
          </a:p>
        </p:txBody>
      </p:sp>
      <p:sp>
        <p:nvSpPr>
          <p:cNvPr id="6" name="Titre 9"/>
          <p:cNvSpPr txBox="1">
            <a:spLocks/>
          </p:cNvSpPr>
          <p:nvPr/>
        </p:nvSpPr>
        <p:spPr>
          <a:xfrm>
            <a:off x="2738967" y="6534151"/>
            <a:ext cx="9647767" cy="3460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0" hangingPunct="0">
              <a:defRPr/>
            </a:pPr>
            <a:r>
              <a:rPr lang="fr-FR" sz="1800" dirty="0" err="1" smtClean="0">
                <a:solidFill>
                  <a:schemeClr val="bg1"/>
                </a:solidFill>
                <a:latin typeface="Open Sans Light" pitchFamily="34" charset="0"/>
                <a:cs typeface="Open Sans Semibold" pitchFamily="34" charset="0"/>
              </a:rPr>
              <a:t>Spark</a:t>
            </a:r>
            <a:r>
              <a:rPr lang="fr-FR" sz="1800" dirty="0" smtClean="0">
                <a:solidFill>
                  <a:schemeClr val="bg1"/>
                </a:solidFill>
                <a:latin typeface="Open Sans Light" pitchFamily="34" charset="0"/>
                <a:cs typeface="Open Sans Semibold" pitchFamily="34" charset="0"/>
              </a:rPr>
              <a:t>-Archives</a:t>
            </a:r>
            <a:r>
              <a:rPr lang="fr-FR" sz="1800" baseline="0" dirty="0" smtClean="0">
                <a:solidFill>
                  <a:schemeClr val="bg1"/>
                </a:solidFill>
                <a:latin typeface="Open Sans Light" pitchFamily="34" charset="0"/>
                <a:cs typeface="Open Sans Semibold" pitchFamily="34" charset="0"/>
              </a:rPr>
              <a:t> - Cartographie</a:t>
            </a:r>
            <a:endParaRPr lang="fr-FR" sz="1800" dirty="0" smtClean="0">
              <a:solidFill>
                <a:srgbClr val="FFC000"/>
              </a:solidFill>
              <a:latin typeface="Open Sans Light" pitchFamily="34" charset="0"/>
              <a:cs typeface="Open Sans Semibold" pitchFamily="34" charset="0"/>
            </a:endParaRPr>
          </a:p>
        </p:txBody>
      </p:sp>
      <p:sp>
        <p:nvSpPr>
          <p:cNvPr id="7" name="Rectangle 8"/>
          <p:cNvSpPr>
            <a:spLocks noChangeArrowheads="1"/>
          </p:cNvSpPr>
          <p:nvPr userDrawn="1"/>
        </p:nvSpPr>
        <p:spPr bwMode="auto">
          <a:xfrm>
            <a:off x="1703512" y="6524626"/>
            <a:ext cx="10488489" cy="333375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endParaRPr lang="fr-FR" sz="1800"/>
          </a:p>
        </p:txBody>
      </p:sp>
      <p:pic>
        <p:nvPicPr>
          <p:cNvPr id="8" name="Picture 2" descr="http://blogs.ionis-group.com/epita/femii/media/klee%20group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19229"/>
            <a:ext cx="1031814" cy="350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re 9"/>
          <p:cNvSpPr txBox="1">
            <a:spLocks/>
          </p:cNvSpPr>
          <p:nvPr userDrawn="1"/>
        </p:nvSpPr>
        <p:spPr>
          <a:xfrm>
            <a:off x="2891367" y="6539309"/>
            <a:ext cx="9647767" cy="3460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0" hangingPunct="0">
              <a:defRPr/>
            </a:pPr>
            <a:r>
              <a:rPr lang="fr-FR" sz="1800" dirty="0" smtClean="0">
                <a:solidFill>
                  <a:schemeClr val="bg1"/>
                </a:solidFill>
                <a:latin typeface="Roboto Condensed"/>
                <a:cs typeface="Open Sans Semibold" pitchFamily="34" charset="0"/>
              </a:rPr>
              <a:t>HTML</a:t>
            </a:r>
            <a:r>
              <a:rPr lang="fr-FR" sz="1800" baseline="0" dirty="0" smtClean="0">
                <a:solidFill>
                  <a:schemeClr val="bg1"/>
                </a:solidFill>
                <a:latin typeface="Roboto Condensed"/>
                <a:cs typeface="Open Sans Semibold" pitchFamily="34" charset="0"/>
              </a:rPr>
              <a:t> 5 Pierre Besson -  10/06/2014</a:t>
            </a:r>
            <a:endParaRPr lang="fr-FR" sz="1800" dirty="0" smtClean="0">
              <a:solidFill>
                <a:srgbClr val="FFC000"/>
              </a:solidFill>
              <a:latin typeface="Roboto Condensed"/>
              <a:cs typeface="Open Sans Semibold" pitchFamily="34" charset="0"/>
            </a:endParaRPr>
          </a:p>
        </p:txBody>
      </p:sp>
      <p:pic>
        <p:nvPicPr>
          <p:cNvPr id="10" name="Espace réservé du contenu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71982" y="778192"/>
            <a:ext cx="7661927" cy="57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41989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nd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/>
          <p:nvPr/>
        </p:nvSpPr>
        <p:spPr>
          <a:xfrm>
            <a:off x="3683001" y="0"/>
            <a:ext cx="8496300" cy="2873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sz="1800"/>
          </a:p>
        </p:txBody>
      </p:sp>
      <p:sp>
        <p:nvSpPr>
          <p:cNvPr id="3" name="Rectangle 4"/>
          <p:cNvSpPr/>
          <p:nvPr/>
        </p:nvSpPr>
        <p:spPr>
          <a:xfrm>
            <a:off x="3683001" y="0"/>
            <a:ext cx="8496300" cy="2873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sz="1800"/>
          </a:p>
        </p:txBody>
      </p:sp>
      <p:sp>
        <p:nvSpPr>
          <p:cNvPr id="4" name="ZoneTexte 14"/>
          <p:cNvSpPr txBox="1">
            <a:spLocks noChangeArrowheads="1"/>
          </p:cNvSpPr>
          <p:nvPr/>
        </p:nvSpPr>
        <p:spPr bwMode="auto">
          <a:xfrm>
            <a:off x="38100" y="46039"/>
            <a:ext cx="11567584" cy="719137"/>
          </a:xfrm>
          <a:prstGeom prst="rect">
            <a:avLst/>
          </a:prstGeom>
          <a:noFill/>
          <a:ln>
            <a:noFill/>
          </a:ln>
          <a:extLst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lnSpc>
                <a:spcPct val="90000"/>
              </a:lnSpc>
              <a:spcBef>
                <a:spcPct val="20000"/>
              </a:spcBef>
              <a:buClr>
                <a:srgbClr val="FE5200"/>
              </a:buClr>
              <a:buFont typeface="Wingdings" pitchFamily="2" charset="2"/>
              <a:buNone/>
              <a:defRPr/>
            </a:pPr>
            <a:endParaRPr lang="fr-FR" sz="3200" b="1" dirty="0" smtClean="0">
              <a:solidFill>
                <a:schemeClr val="bg1"/>
              </a:solidFill>
              <a:latin typeface="Open Sans Light" pitchFamily="34" charset="0"/>
            </a:endParaRPr>
          </a:p>
          <a:p>
            <a:pPr algn="ctr" eaLnBrk="1" hangingPunct="1">
              <a:lnSpc>
                <a:spcPct val="90000"/>
              </a:lnSpc>
              <a:spcBef>
                <a:spcPct val="20000"/>
              </a:spcBef>
              <a:buClr>
                <a:srgbClr val="FE5200"/>
              </a:buClr>
              <a:buFont typeface="Wingdings" pitchFamily="2" charset="2"/>
              <a:buNone/>
              <a:defRPr/>
            </a:pPr>
            <a:endParaRPr lang="fr-FR" sz="2800" dirty="0">
              <a:solidFill>
                <a:srgbClr val="FFC000"/>
              </a:solidFill>
              <a:latin typeface="Open Sans Light" pitchFamily="34" charset="0"/>
            </a:endParaRPr>
          </a:p>
        </p:txBody>
      </p:sp>
      <p:sp>
        <p:nvSpPr>
          <p:cNvPr id="5" name="Rectangle 15"/>
          <p:cNvSpPr>
            <a:spLocks noChangeArrowheads="1"/>
          </p:cNvSpPr>
          <p:nvPr/>
        </p:nvSpPr>
        <p:spPr bwMode="auto">
          <a:xfrm>
            <a:off x="0" y="1"/>
            <a:ext cx="12192000" cy="765175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algn="ctr">
              <a:defRPr/>
            </a:pPr>
            <a:endParaRPr lang="fr-FR" sz="180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Relationship Id="rId8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Espace réservé du texte 2"/>
          <p:cNvSpPr>
            <a:spLocks noGrp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</p:txBody>
      </p:sp>
      <p:sp>
        <p:nvSpPr>
          <p:cNvPr id="6" name="Rectangle 8"/>
          <p:cNvSpPr>
            <a:spLocks noChangeArrowheads="1"/>
          </p:cNvSpPr>
          <p:nvPr/>
        </p:nvSpPr>
        <p:spPr bwMode="auto">
          <a:xfrm>
            <a:off x="1800199" y="6524626"/>
            <a:ext cx="10488489" cy="333375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endParaRPr lang="fr-FR" sz="1800"/>
          </a:p>
        </p:txBody>
      </p:sp>
      <p:sp>
        <p:nvSpPr>
          <p:cNvPr id="7" name="Titre 9"/>
          <p:cNvSpPr txBox="1">
            <a:spLocks/>
          </p:cNvSpPr>
          <p:nvPr/>
        </p:nvSpPr>
        <p:spPr>
          <a:xfrm>
            <a:off x="2738967" y="6534151"/>
            <a:ext cx="9647767" cy="3460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0" hangingPunct="0">
              <a:defRPr/>
            </a:pPr>
            <a:r>
              <a:rPr lang="fr-FR" sz="1800" dirty="0" smtClean="0">
                <a:solidFill>
                  <a:schemeClr val="bg1"/>
                </a:solidFill>
                <a:latin typeface="Roboto Condensed"/>
                <a:cs typeface="Open Sans Semibold" pitchFamily="34" charset="0"/>
              </a:rPr>
              <a:t>HTML</a:t>
            </a:r>
            <a:r>
              <a:rPr lang="fr-FR" sz="1800" baseline="0" dirty="0" smtClean="0">
                <a:solidFill>
                  <a:schemeClr val="bg1"/>
                </a:solidFill>
                <a:latin typeface="Roboto Condensed"/>
                <a:cs typeface="Open Sans Semibold" pitchFamily="34" charset="0"/>
              </a:rPr>
              <a:t> </a:t>
            </a:r>
            <a:r>
              <a:rPr lang="fr-FR" sz="1800" baseline="0" dirty="0" smtClean="0">
                <a:solidFill>
                  <a:schemeClr val="bg1"/>
                </a:solidFill>
                <a:latin typeface="Roboto Condensed"/>
                <a:cs typeface="Open Sans Semibold" pitchFamily="34" charset="0"/>
              </a:rPr>
              <a:t>5 </a:t>
            </a:r>
            <a:r>
              <a:rPr lang="fr-FR" sz="1800" baseline="0" dirty="0" smtClean="0">
                <a:solidFill>
                  <a:schemeClr val="bg1"/>
                </a:solidFill>
                <a:latin typeface="Roboto Condensed"/>
                <a:cs typeface="Open Sans Semibold" pitchFamily="34" charset="0"/>
              </a:rPr>
              <a:t>Pierre Besson -  </a:t>
            </a:r>
            <a:r>
              <a:rPr lang="fr-FR" sz="1800" baseline="0" dirty="0" smtClean="0">
                <a:solidFill>
                  <a:schemeClr val="bg1"/>
                </a:solidFill>
                <a:latin typeface="Roboto Condensed"/>
                <a:cs typeface="Open Sans Semibold" pitchFamily="34" charset="0"/>
              </a:rPr>
              <a:t>10/06/2014</a:t>
            </a:r>
            <a:endParaRPr lang="fr-FR" sz="1800" dirty="0" smtClean="0">
              <a:solidFill>
                <a:srgbClr val="FFC000"/>
              </a:solidFill>
              <a:latin typeface="Roboto Condensed"/>
              <a:cs typeface="Open Sans Semibold" pitchFamily="34" charset="0"/>
            </a:endParaRPr>
          </a:p>
        </p:txBody>
      </p:sp>
      <p:pic>
        <p:nvPicPr>
          <p:cNvPr id="2" name="Picture 2" descr="http://blogs.ionis-group.com/epita/femii/media/klee%20group.jpg"/>
          <p:cNvPicPr>
            <a:picLocks noChangeAspect="1" noChangeArrowheads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19229"/>
            <a:ext cx="1031814" cy="350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6" r:id="rId5"/>
    <p:sldLayoutId id="2147483665" r:id="rId6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r" rtl="0" eaLnBrk="1" fontAlgn="base" hangingPunct="1">
        <a:spcBef>
          <a:spcPct val="0"/>
        </a:spcBef>
        <a:spcAft>
          <a:spcPct val="0"/>
        </a:spcAft>
        <a:defRPr sz="2800" kern="1200">
          <a:solidFill>
            <a:schemeClr val="bg1"/>
          </a:solidFill>
          <a:latin typeface="Open Sans Semibold" pitchFamily="34" charset="0"/>
          <a:ea typeface="Open Sans Semibold" pitchFamily="34" charset="0"/>
          <a:cs typeface="Open Sans Semibold" pitchFamily="34" charset="0"/>
        </a:defRPr>
      </a:lvl1pPr>
      <a:lvl2pPr algn="r" rtl="0" eaLnBrk="1" fontAlgn="base" hangingPunct="1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Open Sans Semibold" pitchFamily="34" charset="0"/>
          <a:ea typeface="Open Sans Semibold" pitchFamily="34" charset="0"/>
          <a:cs typeface="Open Sans Semibold" pitchFamily="34" charset="0"/>
        </a:defRPr>
      </a:lvl2pPr>
      <a:lvl3pPr algn="r" rtl="0" eaLnBrk="1" fontAlgn="base" hangingPunct="1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Open Sans Semibold" pitchFamily="34" charset="0"/>
          <a:ea typeface="Open Sans Semibold" pitchFamily="34" charset="0"/>
          <a:cs typeface="Open Sans Semibold" pitchFamily="34" charset="0"/>
        </a:defRPr>
      </a:lvl3pPr>
      <a:lvl4pPr algn="r" rtl="0" eaLnBrk="1" fontAlgn="base" hangingPunct="1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Open Sans Semibold" pitchFamily="34" charset="0"/>
          <a:ea typeface="Open Sans Semibold" pitchFamily="34" charset="0"/>
          <a:cs typeface="Open Sans Semibold" pitchFamily="34" charset="0"/>
        </a:defRPr>
      </a:lvl4pPr>
      <a:lvl5pPr algn="r" rtl="0" eaLnBrk="1" fontAlgn="base" hangingPunct="1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Open Sans Semibold" pitchFamily="34" charset="0"/>
          <a:ea typeface="Open Sans Semibold" pitchFamily="34" charset="0"/>
          <a:cs typeface="Open Sans Semibold" pitchFamily="34" charset="0"/>
        </a:defRPr>
      </a:lvl5pPr>
      <a:lvl6pPr marL="457200" algn="r" rtl="0" eaLnBrk="1" fontAlgn="base" hangingPunct="1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Open Sans Semibold" pitchFamily="34" charset="0"/>
          <a:cs typeface="Open Sans Semibold" pitchFamily="34" charset="0"/>
        </a:defRPr>
      </a:lvl6pPr>
      <a:lvl7pPr marL="914400" algn="r" rtl="0" eaLnBrk="1" fontAlgn="base" hangingPunct="1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Open Sans Semibold" pitchFamily="34" charset="0"/>
          <a:cs typeface="Open Sans Semibold" pitchFamily="34" charset="0"/>
        </a:defRPr>
      </a:lvl7pPr>
      <a:lvl8pPr marL="1371600" algn="r" rtl="0" eaLnBrk="1" fontAlgn="base" hangingPunct="1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Open Sans Semibold" pitchFamily="34" charset="0"/>
          <a:cs typeface="Open Sans Semibold" pitchFamily="34" charset="0"/>
        </a:defRPr>
      </a:lvl8pPr>
      <a:lvl9pPr marL="1828800" algn="r" rtl="0" eaLnBrk="1" fontAlgn="base" hangingPunct="1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Open Sans Semibold" pitchFamily="34" charset="0"/>
          <a:cs typeface="Open Sans Semibold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FE5200"/>
        </a:buClr>
        <a:buFont typeface="Wingdings" pitchFamily="2" charset="2"/>
        <a:buChar char="§"/>
        <a:defRPr sz="2400" kern="1200">
          <a:solidFill>
            <a:schemeClr val="tx1"/>
          </a:solidFill>
          <a:latin typeface="Roboto Condensed"/>
          <a:ea typeface="Roboto Condensed"/>
          <a:cs typeface="Roboto Condensed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FE5200"/>
        </a:buClr>
        <a:buFont typeface="Arial" charset="0"/>
        <a:buChar char="•"/>
        <a:defRPr sz="2000" kern="1200">
          <a:solidFill>
            <a:schemeClr val="tx1"/>
          </a:solidFill>
          <a:latin typeface="Roboto Condensed"/>
          <a:ea typeface="Roboto Condensed"/>
          <a:cs typeface="Roboto Condensed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1800" kern="1200">
          <a:solidFill>
            <a:schemeClr val="tx1"/>
          </a:solidFill>
          <a:latin typeface="Roboto Condensed"/>
          <a:ea typeface="Roboto Condensed"/>
          <a:cs typeface="Roboto Condensed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800" kern="1200">
          <a:solidFill>
            <a:schemeClr val="tx1"/>
          </a:solidFill>
          <a:latin typeface="Roboto Condensed"/>
          <a:ea typeface="Roboto Condensed"/>
          <a:cs typeface="Roboto Condensed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Open Sans" pitchFamily="34" charset="0"/>
          <a:ea typeface="Open Sans" pitchFamily="34" charset="0"/>
          <a:cs typeface="Open Sans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4" Type="http://schemas.openxmlformats.org/officeDocument/2006/relationships/image" Target="../media/image7.png"/><Relationship Id="rId1" Type="http://schemas.openxmlformats.org/officeDocument/2006/relationships/themeOverride" Target="../theme/themeOverride1.xml"/><Relationship Id="rId2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4" Type="http://schemas.openxmlformats.org/officeDocument/2006/relationships/image" Target="../media/image41.png"/><Relationship Id="rId5" Type="http://schemas.openxmlformats.org/officeDocument/2006/relationships/image" Target="../media/image43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5" Type="http://schemas.openxmlformats.org/officeDocument/2006/relationships/image" Target="../media/image46.png"/><Relationship Id="rId6" Type="http://schemas.openxmlformats.org/officeDocument/2006/relationships/image" Target="../media/image47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8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4" Type="http://schemas.openxmlformats.org/officeDocument/2006/relationships/image" Target="../media/image53.jpeg"/><Relationship Id="rId5" Type="http://schemas.openxmlformats.org/officeDocument/2006/relationships/image" Target="../media/image54.jpeg"/><Relationship Id="rId6" Type="http://schemas.openxmlformats.org/officeDocument/2006/relationships/image" Target="../media/image44.png"/><Relationship Id="rId7" Type="http://schemas.openxmlformats.org/officeDocument/2006/relationships/image" Target="../media/image55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://html5readiness.com/" TargetMode="External"/><Relationship Id="rId3" Type="http://schemas.openxmlformats.org/officeDocument/2006/relationships/image" Target="../media/image5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image" Target="../media/image58.png"/><Relationship Id="rId5" Type="http://schemas.openxmlformats.org/officeDocument/2006/relationships/image" Target="../media/image59.png"/><Relationship Id="rId6" Type="http://schemas.openxmlformats.org/officeDocument/2006/relationships/image" Target="../media/image60.png"/><Relationship Id="rId7" Type="http://schemas.openxmlformats.org/officeDocument/2006/relationships/image" Target="../media/image61.png"/><Relationship Id="rId8" Type="http://schemas.openxmlformats.org/officeDocument/2006/relationships/image" Target="../media/image62.png"/><Relationship Id="rId9" Type="http://schemas.openxmlformats.org/officeDocument/2006/relationships/image" Target="../media/image63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7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4.png"/><Relationship Id="rId3" Type="http://schemas.openxmlformats.org/officeDocument/2006/relationships/image" Target="../media/image6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4" Type="http://schemas.openxmlformats.org/officeDocument/2006/relationships/image" Target="../media/image44.png"/><Relationship Id="rId5" Type="http://schemas.openxmlformats.org/officeDocument/2006/relationships/image" Target="../media/image68.png"/><Relationship Id="rId6" Type="http://schemas.openxmlformats.org/officeDocument/2006/relationships/image" Target="../media/image69.png"/><Relationship Id="rId7" Type="http://schemas.openxmlformats.org/officeDocument/2006/relationships/image" Target="../media/image70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4" Type="http://schemas.openxmlformats.org/officeDocument/2006/relationships/image" Target="../media/image73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1.png"/></Relationships>
</file>

<file path=ppt/slides/_rels/slide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1.jpg"/><Relationship Id="rId1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8" Type="http://schemas.openxmlformats.org/officeDocument/2006/relationships/image" Target="../media/image8.png"/><Relationship Id="rId9" Type="http://schemas.openxmlformats.org/officeDocument/2006/relationships/image" Target="../media/image9.jpeg"/><Relationship Id="rId10" Type="http://schemas.openxmlformats.org/officeDocument/2006/relationships/image" Target="../media/image10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4" Type="http://schemas.openxmlformats.org/officeDocument/2006/relationships/image" Target="../media/image76.png"/><Relationship Id="rId5" Type="http://schemas.openxmlformats.org/officeDocument/2006/relationships/image" Target="../media/image77.png"/><Relationship Id="rId6" Type="http://schemas.openxmlformats.org/officeDocument/2006/relationships/image" Target="../media/image44.png"/><Relationship Id="rId7" Type="http://schemas.openxmlformats.org/officeDocument/2006/relationships/image" Target="../media/image78.png"/><Relationship Id="rId8" Type="http://schemas.openxmlformats.org/officeDocument/2006/relationships/image" Target="../media/image79.png"/><Relationship Id="rId9" Type="http://schemas.openxmlformats.org/officeDocument/2006/relationships/image" Target="../media/image80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jp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1.JP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://jsfiddle.net/vwL3W/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4" Type="http://schemas.openxmlformats.org/officeDocument/2006/relationships/image" Target="../media/image83.png"/><Relationship Id="rId5" Type="http://schemas.openxmlformats.org/officeDocument/2006/relationships/image" Target="../media/image44.png"/><Relationship Id="rId6" Type="http://schemas.openxmlformats.org/officeDocument/2006/relationships/image" Target="../media/image84.PNG"/><Relationship Id="rId7" Type="http://schemas.openxmlformats.org/officeDocument/2006/relationships/image" Target="../media/image85.png"/><Relationship Id="rId8" Type="http://schemas.openxmlformats.org/officeDocument/2006/relationships/image" Target="../media/image86.png"/><Relationship Id="rId9" Type="http://schemas.openxmlformats.org/officeDocument/2006/relationships/image" Target="../media/image87.png"/><Relationship Id="rId10" Type="http://schemas.openxmlformats.org/officeDocument/2006/relationships/image" Target="../media/image88.png"/><Relationship Id="rId11" Type="http://schemas.openxmlformats.org/officeDocument/2006/relationships/image" Target="../media/image89.png"/><Relationship Id="rId1" Type="http://schemas.openxmlformats.org/officeDocument/2006/relationships/slideLayout" Target="../slideLayouts/slideLayout4.xml"/><Relationship Id="rId2" Type="http://schemas.openxmlformats.org/officeDocument/2006/relationships/hyperlink" Target="http://jsfiddle.net/pierr/SRQ4d/5/embedded/result/" TargetMode="Externa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18.png"/><Relationship Id="rId8" Type="http://schemas.openxmlformats.org/officeDocument/2006/relationships/image" Target="../media/image19.png"/><Relationship Id="rId9" Type="http://schemas.openxmlformats.org/officeDocument/2006/relationships/image" Target="../media/image20.png"/><Relationship Id="rId10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3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4" Type="http://schemas.openxmlformats.org/officeDocument/2006/relationships/image" Target="../media/image92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0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4" Type="http://schemas.openxmlformats.org/officeDocument/2006/relationships/image" Target="../media/image94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95.png"/><Relationship Id="rId5" Type="http://schemas.openxmlformats.org/officeDocument/2006/relationships/image" Target="../media/image93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jsfiddle.net/pierr/RTD7E/" TargetMode="External"/><Relationship Id="rId4" Type="http://schemas.openxmlformats.org/officeDocument/2006/relationships/image" Target="../media/image97.png"/><Relationship Id="rId5" Type="http://schemas.openxmlformats.org/officeDocument/2006/relationships/image" Target="../media/image98.png"/><Relationship Id="rId6" Type="http://schemas.openxmlformats.org/officeDocument/2006/relationships/image" Target="../media/image99.png"/><Relationship Id="rId7" Type="http://schemas.openxmlformats.org/officeDocument/2006/relationships/image" Target="../media/image100.png"/><Relationship Id="rId8" Type="http://schemas.openxmlformats.org/officeDocument/2006/relationships/image" Target="../media/image85.png"/><Relationship Id="rId9" Type="http://schemas.openxmlformats.org/officeDocument/2006/relationships/image" Target="../media/image44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6.jpe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g"/><Relationship Id="rId4" Type="http://schemas.openxmlformats.org/officeDocument/2006/relationships/hyperlink" Target="http://www.alsacreations.fr/" TargetMode="External"/><Relationship Id="rId5" Type="http://schemas.openxmlformats.org/officeDocument/2006/relationships/image" Target="../media/image102.JPG"/><Relationship Id="rId6" Type="http://schemas.openxmlformats.org/officeDocument/2006/relationships/image" Target="../media/image43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://jsfiddle.net/pierr/fw5jQ/1/embedded/result/" TargetMode="External"/><Relationship Id="rId4" Type="http://schemas.openxmlformats.org/officeDocument/2006/relationships/image" Target="../media/image103.png"/><Relationship Id="rId5" Type="http://schemas.openxmlformats.org/officeDocument/2006/relationships/image" Target="../media/image104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JPG"/><Relationship Id="rId4" Type="http://schemas.openxmlformats.org/officeDocument/2006/relationships/image" Target="../media/image106.JPG"/><Relationship Id="rId5" Type="http://schemas.openxmlformats.org/officeDocument/2006/relationships/hyperlink" Target="http://jsfiddle.net/eVRq7/" TargetMode="External"/><Relationship Id="rId6" Type="http://schemas.openxmlformats.org/officeDocument/2006/relationships/image" Target="../media/image107.jpeg"/><Relationship Id="rId7" Type="http://schemas.openxmlformats.org/officeDocument/2006/relationships/image" Target="../media/image108.gif"/><Relationship Id="rId8" Type="http://schemas.openxmlformats.org/officeDocument/2006/relationships/image" Target="../media/image42.png"/><Relationship Id="rId9" Type="http://schemas.openxmlformats.org/officeDocument/2006/relationships/image" Target="../media/image43.png"/><Relationship Id="rId10" Type="http://schemas.openxmlformats.org/officeDocument/2006/relationships/image" Target="../media/image109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jpg"/><Relationship Id="rId4" Type="http://schemas.openxmlformats.org/officeDocument/2006/relationships/image" Target="../media/image111.png"/><Relationship Id="rId5" Type="http://schemas.openxmlformats.org/officeDocument/2006/relationships/hyperlink" Target="http://oboitel/processing/index.html" TargetMode="External"/><Relationship Id="rId6" Type="http://schemas.openxmlformats.org/officeDocument/2006/relationships/image" Target="../media/image42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2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113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4" Type="http://schemas.openxmlformats.org/officeDocument/2006/relationships/image" Target="../media/image116.png"/><Relationship Id="rId5" Type="http://schemas.openxmlformats.org/officeDocument/2006/relationships/hyperlink" Target="http://socket.io/" TargetMode="External"/><Relationship Id="rId6" Type="http://schemas.openxmlformats.org/officeDocument/2006/relationships/image" Target="../media/image117.png"/><Relationship Id="rId7" Type="http://schemas.openxmlformats.org/officeDocument/2006/relationships/image" Target="../media/image113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4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4" Type="http://schemas.openxmlformats.org/officeDocument/2006/relationships/hyperlink" Target="http://jsfiddle.net/pierr/rNJ4B/" TargetMode="External"/><Relationship Id="rId5" Type="http://schemas.openxmlformats.org/officeDocument/2006/relationships/image" Target="../media/image120.png"/><Relationship Id="rId6" Type="http://schemas.openxmlformats.org/officeDocument/2006/relationships/image" Target="../media/image121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8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4" Type="http://schemas.openxmlformats.org/officeDocument/2006/relationships/image" Target="../media/image123.png"/><Relationship Id="rId5" Type="http://schemas.openxmlformats.org/officeDocument/2006/relationships/image" Target="../media/image124.png"/><Relationship Id="rId6" Type="http://schemas.openxmlformats.org/officeDocument/2006/relationships/image" Target="../media/image125.jpe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6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jpg"/><Relationship Id="rId4" Type="http://schemas.openxmlformats.org/officeDocument/2006/relationships/hyperlink" Target="http://caniuse.com/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8.JPG"/></Relationships>
</file>

<file path=ppt/slides/_rels/slide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8.jpeg"/><Relationship Id="rId12" Type="http://schemas.openxmlformats.org/officeDocument/2006/relationships/image" Target="../media/image29.png"/><Relationship Id="rId13" Type="http://schemas.openxmlformats.org/officeDocument/2006/relationships/image" Target="../media/image30.jpeg"/><Relationship Id="rId14" Type="http://schemas.openxmlformats.org/officeDocument/2006/relationships/image" Target="../media/image31.png"/><Relationship Id="rId15" Type="http://schemas.openxmlformats.org/officeDocument/2006/relationships/image" Target="../media/image32.jpg"/><Relationship Id="rId16" Type="http://schemas.openxmlformats.org/officeDocument/2006/relationships/image" Target="../media/image33.png"/><Relationship Id="rId17" Type="http://schemas.openxmlformats.org/officeDocument/2006/relationships/image" Target="../media/image34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diagramData" Target="../diagrams/data2.xml"/><Relationship Id="rId4" Type="http://schemas.openxmlformats.org/officeDocument/2006/relationships/diagramLayout" Target="../diagrams/layout2.xml"/><Relationship Id="rId5" Type="http://schemas.openxmlformats.org/officeDocument/2006/relationships/diagramQuickStyle" Target="../diagrams/quickStyle2.xml"/><Relationship Id="rId6" Type="http://schemas.openxmlformats.org/officeDocument/2006/relationships/diagramColors" Target="../diagrams/colors2.xml"/><Relationship Id="rId7" Type="http://schemas.microsoft.com/office/2007/relationships/diagramDrawing" Target="../diagrams/drawing2.xml"/><Relationship Id="rId8" Type="http://schemas.openxmlformats.org/officeDocument/2006/relationships/image" Target="../media/image25.png"/><Relationship Id="rId9" Type="http://schemas.openxmlformats.org/officeDocument/2006/relationships/image" Target="../media/image26.jpeg"/><Relationship Id="rId10" Type="http://schemas.openxmlformats.org/officeDocument/2006/relationships/image" Target="../media/image27.jpe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9.JP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jpeg"/><Relationship Id="rId4" Type="http://schemas.openxmlformats.org/officeDocument/2006/relationships/image" Target="../media/image132.jpeg"/><Relationship Id="rId5" Type="http://schemas.openxmlformats.org/officeDocument/2006/relationships/image" Target="../media/image133.jpeg"/><Relationship Id="rId6" Type="http://schemas.openxmlformats.org/officeDocument/2006/relationships/image" Target="../media/image134.jpeg"/><Relationship Id="rId7" Type="http://schemas.openxmlformats.org/officeDocument/2006/relationships/image" Target="../media/image135.jpeg"/><Relationship Id="rId8" Type="http://schemas.openxmlformats.org/officeDocument/2006/relationships/image" Target="../media/image136.jpeg"/><Relationship Id="rId9" Type="http://schemas.openxmlformats.org/officeDocument/2006/relationships/image" Target="../media/image137.jpe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30.jpe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4" Type="http://schemas.openxmlformats.org/officeDocument/2006/relationships/image" Target="../media/image139.png"/><Relationship Id="rId5" Type="http://schemas.openxmlformats.org/officeDocument/2006/relationships/image" Target="../media/image140.png"/><Relationship Id="rId6" Type="http://schemas.openxmlformats.org/officeDocument/2006/relationships/image" Target="../media/image141.png"/><Relationship Id="rId7" Type="http://schemas.openxmlformats.org/officeDocument/2006/relationships/image" Target="../media/image142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4" Type="http://schemas.openxmlformats.org/officeDocument/2006/relationships/image" Target="../media/image144.png"/><Relationship Id="rId5" Type="http://schemas.openxmlformats.org/officeDocument/2006/relationships/image" Target="../media/image145.png"/><Relationship Id="rId6" Type="http://schemas.openxmlformats.org/officeDocument/2006/relationships/image" Target="../media/image139.png"/><Relationship Id="rId7" Type="http://schemas.openxmlformats.org/officeDocument/2006/relationships/image" Target="../media/image140.png"/><Relationship Id="rId8" Type="http://schemas.openxmlformats.org/officeDocument/2006/relationships/image" Target="../media/image141.png"/><Relationship Id="rId9" Type="http://schemas.openxmlformats.org/officeDocument/2006/relationships/image" Target="../media/image142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4" Type="http://schemas.openxmlformats.org/officeDocument/2006/relationships/image" Target="../media/image147.png"/><Relationship Id="rId5" Type="http://schemas.openxmlformats.org/officeDocument/2006/relationships/image" Target="../media/image148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4" Type="http://schemas.openxmlformats.org/officeDocument/2006/relationships/image" Target="../media/image150.png"/><Relationship Id="rId5" Type="http://schemas.openxmlformats.org/officeDocument/2006/relationships/hyperlink" Target="http://d3js.org/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1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jpeg"/><Relationship Id="rId4" Type="http://schemas.openxmlformats.org/officeDocument/2006/relationships/image" Target="../media/image41.png"/><Relationship Id="rId5" Type="http://schemas.openxmlformats.org/officeDocument/2006/relationships/image" Target="../media/image139.png"/><Relationship Id="rId6" Type="http://schemas.openxmlformats.org/officeDocument/2006/relationships/image" Target="../media/image153.png"/><Relationship Id="rId7" Type="http://schemas.openxmlformats.org/officeDocument/2006/relationships/image" Target="../media/image154.png"/><Relationship Id="rId8" Type="http://schemas.openxmlformats.org/officeDocument/2006/relationships/image" Target="../media/image142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4" Type="http://schemas.openxmlformats.org/officeDocument/2006/relationships/image" Target="../media/image157.png"/><Relationship Id="rId5" Type="http://schemas.openxmlformats.org/officeDocument/2006/relationships/image" Target="../media/image158.png"/><Relationship Id="rId6" Type="http://schemas.openxmlformats.org/officeDocument/2006/relationships/image" Target="../media/image44.png"/><Relationship Id="rId7" Type="http://schemas.openxmlformats.org/officeDocument/2006/relationships/image" Target="../media/image159.png"/><Relationship Id="rId8" Type="http://schemas.openxmlformats.org/officeDocument/2006/relationships/image" Target="../media/image160.png"/><Relationship Id="rId9" Type="http://schemas.openxmlformats.org/officeDocument/2006/relationships/image" Target="../media/image161.jpeg"/><Relationship Id="rId10" Type="http://schemas.openxmlformats.org/officeDocument/2006/relationships/image" Target="../media/image162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5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63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jpeg"/><Relationship Id="rId4" Type="http://schemas.openxmlformats.org/officeDocument/2006/relationships/image" Target="../media/image139.png"/><Relationship Id="rId5" Type="http://schemas.openxmlformats.org/officeDocument/2006/relationships/image" Target="../media/image153.png"/><Relationship Id="rId6" Type="http://schemas.openxmlformats.org/officeDocument/2006/relationships/image" Target="../media/image154.png"/><Relationship Id="rId7" Type="http://schemas.openxmlformats.org/officeDocument/2006/relationships/image" Target="../media/image142.png"/><Relationship Id="rId8" Type="http://schemas.openxmlformats.org/officeDocument/2006/relationships/image" Target="../media/image165.jpe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6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7.jpeg"/><Relationship Id="rId5" Type="http://schemas.openxmlformats.org/officeDocument/2006/relationships/image" Target="../media/image38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4" Type="http://schemas.openxmlformats.org/officeDocument/2006/relationships/image" Target="../media/image39.jpeg"/><Relationship Id="rId5" Type="http://schemas.openxmlformats.org/officeDocument/2006/relationships/image" Target="../media/image35.png"/><Relationship Id="rId6" Type="http://schemas.openxmlformats.org/officeDocument/2006/relationships/image" Target="../media/image40.png"/><Relationship Id="rId7" Type="http://schemas.openxmlformats.org/officeDocument/2006/relationships/image" Target="../media/image41.png"/><Relationship Id="rId8" Type="http://schemas.openxmlformats.org/officeDocument/2006/relationships/image" Target="../media/image42.png"/><Relationship Id="rId1" Type="http://schemas.openxmlformats.org/officeDocument/2006/relationships/themeOverride" Target="../theme/themeOverride2.xml"/><Relationship Id="rId2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/>
          <p:cNvSpPr>
            <a:spLocks noGrp="1"/>
          </p:cNvSpPr>
          <p:nvPr>
            <p:ph type="body" sz="quarter" idx="14"/>
          </p:nvPr>
        </p:nvSpPr>
        <p:spPr>
          <a:xfrm>
            <a:off x="119336" y="3320710"/>
            <a:ext cx="11856640" cy="492632"/>
          </a:xfrm>
        </p:spPr>
        <p:txBody>
          <a:bodyPr/>
          <a:lstStyle/>
          <a:p>
            <a:r>
              <a:rPr lang="fr-FR" dirty="0" smtClean="0"/>
              <a:t> </a:t>
            </a:r>
            <a:r>
              <a:rPr lang="fr-FR" smtClean="0"/>
              <a:t>#June-2014</a:t>
            </a:r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lnSpcReduction="10000"/>
          </a:bodyPr>
          <a:lstStyle/>
          <a:p>
            <a:r>
              <a:rPr lang="fr-FR" dirty="0" err="1" smtClean="0"/>
              <a:t>Author</a:t>
            </a:r>
            <a:r>
              <a:rPr lang="fr-FR" dirty="0" smtClean="0"/>
              <a:t>: Pierre Besson</a:t>
            </a:r>
            <a:endParaRPr lang="fr-FR" dirty="0"/>
          </a:p>
        </p:txBody>
      </p:sp>
      <p:sp>
        <p:nvSpPr>
          <p:cNvPr id="2" name="Espace réservé du texte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FMK HTML 5 </a:t>
            </a:r>
            <a:endParaRPr lang="fr-FR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68696" y="-905383"/>
            <a:ext cx="5857875" cy="423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2523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2"/>
          <p:cNvSpPr txBox="1">
            <a:spLocks/>
          </p:cNvSpPr>
          <p:nvPr/>
        </p:nvSpPr>
        <p:spPr>
          <a:xfrm>
            <a:off x="609600" y="274638"/>
            <a:ext cx="10972800" cy="490537"/>
          </a:xfrm>
          <a:prstGeom prst="rect">
            <a:avLst/>
          </a:prstGeom>
        </p:spPr>
        <p:txBody>
          <a:bodyPr/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bg1"/>
                </a:solidFill>
                <a:latin typeface="Open Sans Semibold" pitchFamily="34" charset="0"/>
                <a:ea typeface="Open Sans Semibold" pitchFamily="34" charset="0"/>
                <a:cs typeface="Open Sans Semibold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Open Sans Semibold" pitchFamily="34" charset="0"/>
                <a:ea typeface="Open Sans Semibold" pitchFamily="34" charset="0"/>
                <a:cs typeface="Open Sans Semibold" pitchFamily="34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Open Sans Semibold" pitchFamily="34" charset="0"/>
                <a:ea typeface="Open Sans Semibold" pitchFamily="34" charset="0"/>
                <a:cs typeface="Open Sans Semibold" pitchFamily="34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Open Sans Semibold" pitchFamily="34" charset="0"/>
                <a:ea typeface="Open Sans Semibold" pitchFamily="34" charset="0"/>
                <a:cs typeface="Open Sans Semibold" pitchFamily="34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Open Sans Semibold" pitchFamily="34" charset="0"/>
                <a:ea typeface="Open Sans Semibold" pitchFamily="34" charset="0"/>
                <a:cs typeface="Open Sans Semibold" pitchFamily="34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Open Sans Semibold" pitchFamily="34" charset="0"/>
                <a:cs typeface="Open Sans Semibold" pitchFamily="34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Open Sans Semibold" pitchFamily="34" charset="0"/>
                <a:cs typeface="Open Sans Semibold" pitchFamily="34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Open Sans Semibold" pitchFamily="34" charset="0"/>
                <a:cs typeface="Open Sans Semibold" pitchFamily="34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Open Sans Semibold" pitchFamily="34" charset="0"/>
                <a:cs typeface="Open Sans Semibold" pitchFamily="34" charset="0"/>
              </a:defRPr>
            </a:lvl9pPr>
          </a:lstStyle>
          <a:p>
            <a:r>
              <a:rPr lang="fr-FR" dirty="0" smtClean="0"/>
              <a:t>Comment</a:t>
            </a:r>
            <a:endParaRPr lang="fr-FR" dirty="0"/>
          </a:p>
        </p:txBody>
      </p:sp>
      <p:sp>
        <p:nvSpPr>
          <p:cNvPr id="12" name="Rectangle 11"/>
          <p:cNvSpPr/>
          <p:nvPr/>
        </p:nvSpPr>
        <p:spPr>
          <a:xfrm>
            <a:off x="4511824" y="2780928"/>
            <a:ext cx="686442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b="1" dirty="0" smtClean="0">
                <a:solidFill>
                  <a:schemeClr val="accent3"/>
                </a:solidFill>
                <a:latin typeface="Roboto Condensed"/>
              </a:rPr>
              <a:t>Comment ?</a:t>
            </a:r>
            <a:endParaRPr lang="fr-FR" sz="4800" b="1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13440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2"/>
          <p:cNvSpPr txBox="1">
            <a:spLocks/>
          </p:cNvSpPr>
          <p:nvPr/>
        </p:nvSpPr>
        <p:spPr>
          <a:xfrm>
            <a:off x="609600" y="274638"/>
            <a:ext cx="10972800" cy="490537"/>
          </a:xfrm>
          <a:prstGeom prst="rect">
            <a:avLst/>
          </a:prstGeom>
        </p:spPr>
        <p:txBody>
          <a:bodyPr/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bg1"/>
                </a:solidFill>
                <a:latin typeface="Open Sans Semibold" pitchFamily="34" charset="0"/>
                <a:ea typeface="Open Sans Semibold" pitchFamily="34" charset="0"/>
                <a:cs typeface="Open Sans Semibold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Open Sans Semibold" pitchFamily="34" charset="0"/>
                <a:ea typeface="Open Sans Semibold" pitchFamily="34" charset="0"/>
                <a:cs typeface="Open Sans Semibold" pitchFamily="34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Open Sans Semibold" pitchFamily="34" charset="0"/>
                <a:ea typeface="Open Sans Semibold" pitchFamily="34" charset="0"/>
                <a:cs typeface="Open Sans Semibold" pitchFamily="34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Open Sans Semibold" pitchFamily="34" charset="0"/>
                <a:ea typeface="Open Sans Semibold" pitchFamily="34" charset="0"/>
                <a:cs typeface="Open Sans Semibold" pitchFamily="34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Open Sans Semibold" pitchFamily="34" charset="0"/>
                <a:ea typeface="Open Sans Semibold" pitchFamily="34" charset="0"/>
                <a:cs typeface="Open Sans Semibold" pitchFamily="34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Open Sans Semibold" pitchFamily="34" charset="0"/>
                <a:cs typeface="Open Sans Semibold" pitchFamily="34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Open Sans Semibold" pitchFamily="34" charset="0"/>
                <a:cs typeface="Open Sans Semibold" pitchFamily="34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Open Sans Semibold" pitchFamily="34" charset="0"/>
                <a:cs typeface="Open Sans Semibold" pitchFamily="34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Open Sans Semibold" pitchFamily="34" charset="0"/>
                <a:cs typeface="Open Sans Semibold" pitchFamily="34" charset="0"/>
              </a:defRPr>
            </a:lvl9pPr>
          </a:lstStyle>
          <a:p>
            <a:r>
              <a:rPr lang="fr-FR" dirty="0" smtClean="0"/>
              <a:t>Technologies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1824" y="2348880"/>
            <a:ext cx="2651760" cy="2651760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3432" y="1622311"/>
            <a:ext cx="2795603" cy="3474720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25463" y="1302271"/>
            <a:ext cx="3326577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1613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688" y="1883492"/>
            <a:ext cx="2734379" cy="2834640"/>
          </a:xfrm>
          <a:prstGeom prst="rect">
            <a:avLst/>
          </a:prstGeom>
        </p:spPr>
      </p:pic>
      <p:pic>
        <p:nvPicPr>
          <p:cNvPr id="3078" name="Picture 6" descr="http://www.icreatemagazine.com/wp-content/uploads/2013/07/Safari-White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1978" y="1969368"/>
            <a:ext cx="2743199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re 2"/>
          <p:cNvSpPr txBox="1">
            <a:spLocks/>
          </p:cNvSpPr>
          <p:nvPr/>
        </p:nvSpPr>
        <p:spPr>
          <a:xfrm>
            <a:off x="609600" y="274638"/>
            <a:ext cx="10972800" cy="490537"/>
          </a:xfrm>
          <a:prstGeom prst="rect">
            <a:avLst/>
          </a:prstGeom>
        </p:spPr>
        <p:txBody>
          <a:bodyPr/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bg1"/>
                </a:solidFill>
                <a:latin typeface="Open Sans Semibold" pitchFamily="34" charset="0"/>
                <a:ea typeface="Open Sans Semibold" pitchFamily="34" charset="0"/>
                <a:cs typeface="Open Sans Semibold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Open Sans Semibold" pitchFamily="34" charset="0"/>
                <a:ea typeface="Open Sans Semibold" pitchFamily="34" charset="0"/>
                <a:cs typeface="Open Sans Semibold" pitchFamily="34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Open Sans Semibold" pitchFamily="34" charset="0"/>
                <a:ea typeface="Open Sans Semibold" pitchFamily="34" charset="0"/>
                <a:cs typeface="Open Sans Semibold" pitchFamily="34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Open Sans Semibold" pitchFamily="34" charset="0"/>
                <a:ea typeface="Open Sans Semibold" pitchFamily="34" charset="0"/>
                <a:cs typeface="Open Sans Semibold" pitchFamily="34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Open Sans Semibold" pitchFamily="34" charset="0"/>
                <a:ea typeface="Open Sans Semibold" pitchFamily="34" charset="0"/>
                <a:cs typeface="Open Sans Semibold" pitchFamily="34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Open Sans Semibold" pitchFamily="34" charset="0"/>
                <a:cs typeface="Open Sans Semibold" pitchFamily="34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Open Sans Semibold" pitchFamily="34" charset="0"/>
                <a:cs typeface="Open Sans Semibold" pitchFamily="34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Open Sans Semibold" pitchFamily="34" charset="0"/>
                <a:cs typeface="Open Sans Semibold" pitchFamily="34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Open Sans Semibold" pitchFamily="34" charset="0"/>
                <a:cs typeface="Open Sans Semibold" pitchFamily="34" charset="0"/>
              </a:defRPr>
            </a:lvl9pPr>
          </a:lstStyle>
          <a:p>
            <a:r>
              <a:rPr lang="fr-FR" dirty="0" smtClean="0"/>
              <a:t>Browsers</a:t>
            </a:r>
            <a:endParaRPr lang="fr-FR" dirty="0"/>
          </a:p>
        </p:txBody>
      </p:sp>
      <p:pic>
        <p:nvPicPr>
          <p:cNvPr id="3080" name="Picture 8" descr="http://upload.wikimedia.org/wikipedia/fr/2/2f/Firefox_Old_Logo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5088" y="1923648"/>
            <a:ext cx="2834640" cy="2834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blog.developpez.com/media/5341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9639" y="1740768"/>
            <a:ext cx="3200400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55601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http://www.freedistrict.com/wp-content/uploads/2013/11/PS4-vs-Xbox-On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5560" y="764704"/>
            <a:ext cx="7776864" cy="5769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1456" y="764704"/>
            <a:ext cx="121729" cy="5769932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64704"/>
            <a:ext cx="2079462" cy="5769932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6592" y="764704"/>
            <a:ext cx="2305407" cy="5769932"/>
          </a:xfrm>
          <a:prstGeom prst="rect">
            <a:avLst/>
          </a:prstGeom>
        </p:spPr>
      </p:pic>
      <p:sp>
        <p:nvSpPr>
          <p:cNvPr id="7" name="Titre 2"/>
          <p:cNvSpPr txBox="1">
            <a:spLocks/>
          </p:cNvSpPr>
          <p:nvPr/>
        </p:nvSpPr>
        <p:spPr>
          <a:xfrm>
            <a:off x="1219199" y="276827"/>
            <a:ext cx="10972800" cy="490537"/>
          </a:xfrm>
          <a:prstGeom prst="rect">
            <a:avLst/>
          </a:prstGeom>
        </p:spPr>
        <p:txBody>
          <a:bodyPr/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bg1"/>
                </a:solidFill>
                <a:latin typeface="Open Sans Semibold" pitchFamily="34" charset="0"/>
                <a:ea typeface="Open Sans Semibold" pitchFamily="34" charset="0"/>
                <a:cs typeface="Open Sans Semibold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Open Sans Semibold" pitchFamily="34" charset="0"/>
                <a:ea typeface="Open Sans Semibold" pitchFamily="34" charset="0"/>
                <a:cs typeface="Open Sans Semibold" pitchFamily="34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Open Sans Semibold" pitchFamily="34" charset="0"/>
                <a:ea typeface="Open Sans Semibold" pitchFamily="34" charset="0"/>
                <a:cs typeface="Open Sans Semibold" pitchFamily="34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Open Sans Semibold" pitchFamily="34" charset="0"/>
                <a:ea typeface="Open Sans Semibold" pitchFamily="34" charset="0"/>
                <a:cs typeface="Open Sans Semibold" pitchFamily="34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Open Sans Semibold" pitchFamily="34" charset="0"/>
                <a:ea typeface="Open Sans Semibold" pitchFamily="34" charset="0"/>
                <a:cs typeface="Open Sans Semibold" pitchFamily="34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Open Sans Semibold" pitchFamily="34" charset="0"/>
                <a:cs typeface="Open Sans Semibold" pitchFamily="34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Open Sans Semibold" pitchFamily="34" charset="0"/>
                <a:cs typeface="Open Sans Semibold" pitchFamily="34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Open Sans Semibold" pitchFamily="34" charset="0"/>
                <a:cs typeface="Open Sans Semibold" pitchFamily="34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Open Sans Semibold" pitchFamily="34" charset="0"/>
                <a:cs typeface="Open Sans Semibold" pitchFamily="34" charset="0"/>
              </a:defRPr>
            </a:lvl9pPr>
          </a:lstStyle>
          <a:p>
            <a:r>
              <a:rPr lang="fr-FR" dirty="0" smtClean="0"/>
              <a:t>Comparaison des fonctionnalités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258995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4704"/>
            <a:ext cx="7536160" cy="3869080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7928" y="2420888"/>
            <a:ext cx="6545235" cy="3882291"/>
          </a:xfrm>
          <a:prstGeom prst="rect">
            <a:avLst/>
          </a:prstGeom>
        </p:spPr>
      </p:pic>
      <p:sp>
        <p:nvSpPr>
          <p:cNvPr id="4" name="Titre 2"/>
          <p:cNvSpPr txBox="1">
            <a:spLocks/>
          </p:cNvSpPr>
          <p:nvPr/>
        </p:nvSpPr>
        <p:spPr>
          <a:xfrm>
            <a:off x="1219199" y="276827"/>
            <a:ext cx="10972800" cy="490537"/>
          </a:xfrm>
          <a:prstGeom prst="rect">
            <a:avLst/>
          </a:prstGeom>
        </p:spPr>
        <p:txBody>
          <a:bodyPr/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bg1"/>
                </a:solidFill>
                <a:latin typeface="Open Sans Semibold" pitchFamily="34" charset="0"/>
                <a:ea typeface="Open Sans Semibold" pitchFamily="34" charset="0"/>
                <a:cs typeface="Open Sans Semibold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Open Sans Semibold" pitchFamily="34" charset="0"/>
                <a:ea typeface="Open Sans Semibold" pitchFamily="34" charset="0"/>
                <a:cs typeface="Open Sans Semibold" pitchFamily="34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Open Sans Semibold" pitchFamily="34" charset="0"/>
                <a:ea typeface="Open Sans Semibold" pitchFamily="34" charset="0"/>
                <a:cs typeface="Open Sans Semibold" pitchFamily="34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Open Sans Semibold" pitchFamily="34" charset="0"/>
                <a:ea typeface="Open Sans Semibold" pitchFamily="34" charset="0"/>
                <a:cs typeface="Open Sans Semibold" pitchFamily="34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Open Sans Semibold" pitchFamily="34" charset="0"/>
                <a:ea typeface="Open Sans Semibold" pitchFamily="34" charset="0"/>
                <a:cs typeface="Open Sans Semibold" pitchFamily="34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Open Sans Semibold" pitchFamily="34" charset="0"/>
                <a:cs typeface="Open Sans Semibold" pitchFamily="34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Open Sans Semibold" pitchFamily="34" charset="0"/>
                <a:cs typeface="Open Sans Semibold" pitchFamily="34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Open Sans Semibold" pitchFamily="34" charset="0"/>
                <a:cs typeface="Open Sans Semibold" pitchFamily="34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Open Sans Semibold" pitchFamily="34" charset="0"/>
                <a:cs typeface="Open Sans Semibold" pitchFamily="34" charset="0"/>
              </a:defRPr>
            </a:lvl9pPr>
          </a:lstStyle>
          <a:p>
            <a:r>
              <a:rPr lang="fr-FR" dirty="0" smtClean="0"/>
              <a:t>Comparaison des fonctionnalités</a:t>
            </a:r>
            <a:endParaRPr lang="fr-FR" dirty="0"/>
          </a:p>
        </p:txBody>
      </p:sp>
      <p:pic>
        <p:nvPicPr>
          <p:cNvPr id="5122" name="Picture 2" descr="http://3.bp.blogspot.com/-Bf6HwCfmca0/UlKhfGq2c8I/AAAAAAAAKPM/hcd8wjxknaY/s1600/Logo+UBO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800" y="849360"/>
            <a:ext cx="1219199" cy="744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://www.journaleuropa.info/var/ezflow_site/storage/images/media/media-europa/images/articles/copyright-versus-copyleft/179341-1-eng-GB/Copyright-Versus-Copyleft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8197" y="5390362"/>
            <a:ext cx="2151530" cy="1029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9737" y="5367075"/>
            <a:ext cx="902994" cy="936104"/>
          </a:xfrm>
          <a:prstGeom prst="rect">
            <a:avLst/>
          </a:prstGeom>
        </p:spPr>
      </p:pic>
      <p:pic>
        <p:nvPicPr>
          <p:cNvPr id="8" name="Picture 8" descr="http://upload.wikimedia.org/wikipedia/fr/2/2f/Firefox_Old_Logo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1584" y="5301208"/>
            <a:ext cx="1001502" cy="1001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38565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3512" y="764704"/>
            <a:ext cx="9101578" cy="5760720"/>
          </a:xfrm>
          <a:prstGeom prst="rect">
            <a:avLst/>
          </a:prstGeom>
        </p:spPr>
      </p:pic>
      <p:sp>
        <p:nvSpPr>
          <p:cNvPr id="4" name="Titre 2"/>
          <p:cNvSpPr txBox="1">
            <a:spLocks/>
          </p:cNvSpPr>
          <p:nvPr/>
        </p:nvSpPr>
        <p:spPr>
          <a:xfrm>
            <a:off x="609600" y="274638"/>
            <a:ext cx="10972800" cy="490537"/>
          </a:xfrm>
          <a:prstGeom prst="rect">
            <a:avLst/>
          </a:prstGeom>
        </p:spPr>
        <p:txBody>
          <a:bodyPr/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bg1"/>
                </a:solidFill>
                <a:latin typeface="Open Sans Semibold" pitchFamily="34" charset="0"/>
                <a:ea typeface="Open Sans Semibold" pitchFamily="34" charset="0"/>
                <a:cs typeface="Open Sans Semibold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Open Sans Semibold" pitchFamily="34" charset="0"/>
                <a:ea typeface="Open Sans Semibold" pitchFamily="34" charset="0"/>
                <a:cs typeface="Open Sans Semibold" pitchFamily="34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Open Sans Semibold" pitchFamily="34" charset="0"/>
                <a:ea typeface="Open Sans Semibold" pitchFamily="34" charset="0"/>
                <a:cs typeface="Open Sans Semibold" pitchFamily="34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Open Sans Semibold" pitchFamily="34" charset="0"/>
                <a:ea typeface="Open Sans Semibold" pitchFamily="34" charset="0"/>
                <a:cs typeface="Open Sans Semibold" pitchFamily="34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Open Sans Semibold" pitchFamily="34" charset="0"/>
                <a:ea typeface="Open Sans Semibold" pitchFamily="34" charset="0"/>
                <a:cs typeface="Open Sans Semibold" pitchFamily="34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Open Sans Semibold" pitchFamily="34" charset="0"/>
                <a:cs typeface="Open Sans Semibold" pitchFamily="34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Open Sans Semibold" pitchFamily="34" charset="0"/>
                <a:cs typeface="Open Sans Semibold" pitchFamily="34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Open Sans Semibold" pitchFamily="34" charset="0"/>
                <a:cs typeface="Open Sans Semibold" pitchFamily="34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Open Sans Semibold" pitchFamily="34" charset="0"/>
                <a:cs typeface="Open Sans Semibold" pitchFamily="34" charset="0"/>
              </a:defRPr>
            </a:lvl9pPr>
          </a:lstStyle>
          <a:p>
            <a:r>
              <a:rPr lang="fr-FR" dirty="0" smtClean="0"/>
              <a:t>Implémentation des fonctionnalités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393938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2"/>
          <p:cNvSpPr txBox="1">
            <a:spLocks/>
          </p:cNvSpPr>
          <p:nvPr/>
        </p:nvSpPr>
        <p:spPr>
          <a:xfrm>
            <a:off x="609600" y="274638"/>
            <a:ext cx="10972800" cy="490537"/>
          </a:xfrm>
          <a:prstGeom prst="rect">
            <a:avLst/>
          </a:prstGeom>
        </p:spPr>
        <p:txBody>
          <a:bodyPr/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bg1"/>
                </a:solidFill>
                <a:latin typeface="Open Sans Semibold" pitchFamily="34" charset="0"/>
                <a:ea typeface="Open Sans Semibold" pitchFamily="34" charset="0"/>
                <a:cs typeface="Open Sans Semibold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Open Sans Semibold" pitchFamily="34" charset="0"/>
                <a:ea typeface="Open Sans Semibold" pitchFamily="34" charset="0"/>
                <a:cs typeface="Open Sans Semibold" pitchFamily="34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Open Sans Semibold" pitchFamily="34" charset="0"/>
                <a:ea typeface="Open Sans Semibold" pitchFamily="34" charset="0"/>
                <a:cs typeface="Open Sans Semibold" pitchFamily="34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Open Sans Semibold" pitchFamily="34" charset="0"/>
                <a:ea typeface="Open Sans Semibold" pitchFamily="34" charset="0"/>
                <a:cs typeface="Open Sans Semibold" pitchFamily="34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Open Sans Semibold" pitchFamily="34" charset="0"/>
                <a:ea typeface="Open Sans Semibold" pitchFamily="34" charset="0"/>
                <a:cs typeface="Open Sans Semibold" pitchFamily="34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Open Sans Semibold" pitchFamily="34" charset="0"/>
                <a:cs typeface="Open Sans Semibold" pitchFamily="34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Open Sans Semibold" pitchFamily="34" charset="0"/>
                <a:cs typeface="Open Sans Semibold" pitchFamily="34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Open Sans Semibold" pitchFamily="34" charset="0"/>
                <a:cs typeface="Open Sans Semibold" pitchFamily="34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Open Sans Semibold" pitchFamily="34" charset="0"/>
                <a:cs typeface="Open Sans Semibold" pitchFamily="34" charset="0"/>
              </a:defRPr>
            </a:lvl9pPr>
          </a:lstStyle>
          <a:p>
            <a:r>
              <a:rPr lang="fr-FR" dirty="0" smtClean="0"/>
              <a:t>Course à la performance</a:t>
            </a:r>
            <a:endParaRPr lang="fr-FR" dirty="0"/>
          </a:p>
        </p:txBody>
      </p:sp>
      <p:pic>
        <p:nvPicPr>
          <p:cNvPr id="1028" name="Picture 4" descr="http://cdn01.cdn.justjared.com/wp-content/uploads/2008/08/usain-200m/usain-bolt-beijing-olympics-100m-200m-1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65175"/>
            <a:ext cx="9401516" cy="57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7640" y="2425531"/>
            <a:ext cx="182395" cy="189083"/>
          </a:xfrm>
          <a:prstGeom prst="rect">
            <a:avLst/>
          </a:prstGeom>
        </p:spPr>
      </p:pic>
      <p:pic>
        <p:nvPicPr>
          <p:cNvPr id="8" name="Picture 6" descr="http://www.icreatemagazine.com/wp-content/uploads/2013/07/Safari-White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1664" y="3488296"/>
            <a:ext cx="167314" cy="167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http://upload.wikimedia.org/wikipedia/fr/2/2f/Firefox_Old_Logo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7808" y="2640423"/>
            <a:ext cx="238655" cy="238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 descr="http://blog.developpez.com/media/5341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588" y="4468040"/>
            <a:ext cx="216024" cy="216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mamo-cosmetique.fr/blog/wp-content/uploads/2013/05/podium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8830" y="4830605"/>
            <a:ext cx="4443170" cy="1635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16472" y="3827459"/>
            <a:ext cx="912492" cy="945950"/>
          </a:xfrm>
          <a:prstGeom prst="rect">
            <a:avLst/>
          </a:prstGeom>
        </p:spPr>
      </p:pic>
      <p:pic>
        <p:nvPicPr>
          <p:cNvPr id="14" name="Picture 6" descr="http://www.icreatemagazine.com/wp-content/uploads/2013/07/Safari-White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1121" y="4653136"/>
            <a:ext cx="915435" cy="915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8" descr="http://upload.wikimedia.org/wikipedia/fr/2/2f/Firefox_Old_Logo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0536" y="4685150"/>
            <a:ext cx="945950" cy="945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75612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4704"/>
            <a:ext cx="7536160" cy="4637637"/>
          </a:xfrm>
          <a:prstGeom prst="rect">
            <a:avLst/>
          </a:prstGeom>
        </p:spPr>
      </p:pic>
      <p:pic>
        <p:nvPicPr>
          <p:cNvPr id="4102" name="Picture 6" descr="http://www.liftagency.com/2010/07/20/html5_test_score_full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1984" y="3848788"/>
            <a:ext cx="6240016" cy="2644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re 2"/>
          <p:cNvSpPr txBox="1">
            <a:spLocks/>
          </p:cNvSpPr>
          <p:nvPr/>
        </p:nvSpPr>
        <p:spPr>
          <a:xfrm>
            <a:off x="609600" y="274638"/>
            <a:ext cx="10972800" cy="490537"/>
          </a:xfrm>
          <a:prstGeom prst="rect">
            <a:avLst/>
          </a:prstGeom>
        </p:spPr>
        <p:txBody>
          <a:bodyPr/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bg1"/>
                </a:solidFill>
                <a:latin typeface="Open Sans Semibold" pitchFamily="34" charset="0"/>
                <a:ea typeface="Open Sans Semibold" pitchFamily="34" charset="0"/>
                <a:cs typeface="Open Sans Semibold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Open Sans Semibold" pitchFamily="34" charset="0"/>
                <a:ea typeface="Open Sans Semibold" pitchFamily="34" charset="0"/>
                <a:cs typeface="Open Sans Semibold" pitchFamily="34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Open Sans Semibold" pitchFamily="34" charset="0"/>
                <a:ea typeface="Open Sans Semibold" pitchFamily="34" charset="0"/>
                <a:cs typeface="Open Sans Semibold" pitchFamily="34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Open Sans Semibold" pitchFamily="34" charset="0"/>
                <a:ea typeface="Open Sans Semibold" pitchFamily="34" charset="0"/>
                <a:cs typeface="Open Sans Semibold" pitchFamily="34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Open Sans Semibold" pitchFamily="34" charset="0"/>
                <a:ea typeface="Open Sans Semibold" pitchFamily="34" charset="0"/>
                <a:cs typeface="Open Sans Semibold" pitchFamily="34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Open Sans Semibold" pitchFamily="34" charset="0"/>
                <a:cs typeface="Open Sans Semibold" pitchFamily="34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Open Sans Semibold" pitchFamily="34" charset="0"/>
                <a:cs typeface="Open Sans Semibold" pitchFamily="34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Open Sans Semibold" pitchFamily="34" charset="0"/>
                <a:cs typeface="Open Sans Semibold" pitchFamily="34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Open Sans Semibold" pitchFamily="34" charset="0"/>
                <a:cs typeface="Open Sans Semibold" pitchFamily="34" charset="0"/>
              </a:defRPr>
            </a:lvl9pPr>
          </a:lstStyle>
          <a:p>
            <a:r>
              <a:rPr lang="fr-FR" dirty="0" smtClean="0"/>
              <a:t>Indicateurs de performance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944512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 txBox="1">
            <a:spLocks/>
          </p:cNvSpPr>
          <p:nvPr/>
        </p:nvSpPr>
        <p:spPr>
          <a:xfrm>
            <a:off x="609600" y="274638"/>
            <a:ext cx="10972800" cy="490537"/>
          </a:xfrm>
          <a:prstGeom prst="rect">
            <a:avLst/>
          </a:prstGeom>
        </p:spPr>
        <p:txBody>
          <a:bodyPr/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bg1"/>
                </a:solidFill>
                <a:latin typeface="Open Sans Semibold" pitchFamily="34" charset="0"/>
                <a:ea typeface="Open Sans Semibold" pitchFamily="34" charset="0"/>
                <a:cs typeface="Open Sans Semibold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Open Sans Semibold" pitchFamily="34" charset="0"/>
                <a:ea typeface="Open Sans Semibold" pitchFamily="34" charset="0"/>
                <a:cs typeface="Open Sans Semibold" pitchFamily="34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Open Sans Semibold" pitchFamily="34" charset="0"/>
                <a:ea typeface="Open Sans Semibold" pitchFamily="34" charset="0"/>
                <a:cs typeface="Open Sans Semibold" pitchFamily="34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Open Sans Semibold" pitchFamily="34" charset="0"/>
                <a:ea typeface="Open Sans Semibold" pitchFamily="34" charset="0"/>
                <a:cs typeface="Open Sans Semibold" pitchFamily="34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Open Sans Semibold" pitchFamily="34" charset="0"/>
                <a:ea typeface="Open Sans Semibold" pitchFamily="34" charset="0"/>
                <a:cs typeface="Open Sans Semibold" pitchFamily="34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Open Sans Semibold" pitchFamily="34" charset="0"/>
                <a:cs typeface="Open Sans Semibold" pitchFamily="34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Open Sans Semibold" pitchFamily="34" charset="0"/>
                <a:cs typeface="Open Sans Semibold" pitchFamily="34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Open Sans Semibold" pitchFamily="34" charset="0"/>
                <a:cs typeface="Open Sans Semibold" pitchFamily="34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Open Sans Semibold" pitchFamily="34" charset="0"/>
                <a:cs typeface="Open Sans Semibold" pitchFamily="34" charset="0"/>
              </a:defRPr>
            </a:lvl9pPr>
          </a:lstStyle>
          <a:p>
            <a:r>
              <a:rPr lang="fr-FR" dirty="0" smtClean="0"/>
              <a:t>Part de marché</a:t>
            </a:r>
            <a:endParaRPr lang="fr-FR" dirty="0"/>
          </a:p>
        </p:txBody>
      </p:sp>
      <p:grpSp>
        <p:nvGrpSpPr>
          <p:cNvPr id="8" name="Groupe 7"/>
          <p:cNvGrpSpPr/>
          <p:nvPr/>
        </p:nvGrpSpPr>
        <p:grpSpPr>
          <a:xfrm>
            <a:off x="-168695" y="765175"/>
            <a:ext cx="7200799" cy="3959969"/>
            <a:chOff x="551384" y="980728"/>
            <a:chExt cx="8639175" cy="4733925"/>
          </a:xfrm>
        </p:grpSpPr>
        <p:pic>
          <p:nvPicPr>
            <p:cNvPr id="2" name="Image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51384" y="980728"/>
              <a:ext cx="8639175" cy="4733925"/>
            </a:xfrm>
            <a:prstGeom prst="rect">
              <a:avLst/>
            </a:prstGeom>
          </p:spPr>
        </p:pic>
        <p:pic>
          <p:nvPicPr>
            <p:cNvPr id="4" name="Picture 6" descr="http://www.icreatemagazine.com/wp-content/uploads/2013/07/Safari-White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36160" y="4653136"/>
              <a:ext cx="319891" cy="3198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Image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428712" y="2694934"/>
              <a:ext cx="354033" cy="367014"/>
            </a:xfrm>
            <a:prstGeom prst="rect">
              <a:avLst/>
            </a:prstGeom>
          </p:spPr>
        </p:pic>
        <p:pic>
          <p:nvPicPr>
            <p:cNvPr id="6" name="Picture 8" descr="http://upload.wikimedia.org/wikipedia/fr/2/2f/Firefox_Old_Logo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64152" y="3789040"/>
              <a:ext cx="391899" cy="3918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10" descr="http://blog.developpez.com/media/5341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28712" y="3277502"/>
              <a:ext cx="354034" cy="3540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9" name="Imag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68008" y="3430321"/>
            <a:ext cx="5970169" cy="3035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2744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2"/>
          <p:cNvSpPr txBox="1">
            <a:spLocks/>
          </p:cNvSpPr>
          <p:nvPr/>
        </p:nvSpPr>
        <p:spPr>
          <a:xfrm>
            <a:off x="609600" y="274638"/>
            <a:ext cx="10972800" cy="490537"/>
          </a:xfrm>
          <a:prstGeom prst="rect">
            <a:avLst/>
          </a:prstGeom>
        </p:spPr>
        <p:txBody>
          <a:bodyPr/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bg1"/>
                </a:solidFill>
                <a:latin typeface="Open Sans Semibold" pitchFamily="34" charset="0"/>
                <a:ea typeface="Open Sans Semibold" pitchFamily="34" charset="0"/>
                <a:cs typeface="Open Sans Semibold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Open Sans Semibold" pitchFamily="34" charset="0"/>
                <a:ea typeface="Open Sans Semibold" pitchFamily="34" charset="0"/>
                <a:cs typeface="Open Sans Semibold" pitchFamily="34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Open Sans Semibold" pitchFamily="34" charset="0"/>
                <a:ea typeface="Open Sans Semibold" pitchFamily="34" charset="0"/>
                <a:cs typeface="Open Sans Semibold" pitchFamily="34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Open Sans Semibold" pitchFamily="34" charset="0"/>
                <a:ea typeface="Open Sans Semibold" pitchFamily="34" charset="0"/>
                <a:cs typeface="Open Sans Semibold" pitchFamily="34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Open Sans Semibold" pitchFamily="34" charset="0"/>
                <a:ea typeface="Open Sans Semibold" pitchFamily="34" charset="0"/>
                <a:cs typeface="Open Sans Semibold" pitchFamily="34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Open Sans Semibold" pitchFamily="34" charset="0"/>
                <a:cs typeface="Open Sans Semibold" pitchFamily="34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Open Sans Semibold" pitchFamily="34" charset="0"/>
                <a:cs typeface="Open Sans Semibold" pitchFamily="34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Open Sans Semibold" pitchFamily="34" charset="0"/>
                <a:cs typeface="Open Sans Semibold" pitchFamily="34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Open Sans Semibold" pitchFamily="34" charset="0"/>
                <a:cs typeface="Open Sans Semibold" pitchFamily="34" charset="0"/>
              </a:defRPr>
            </a:lvl9pPr>
          </a:lstStyle>
          <a:p>
            <a:r>
              <a:rPr lang="fr-FR" dirty="0" smtClean="0"/>
              <a:t>Outils de développement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352" y="1124744"/>
            <a:ext cx="3502719" cy="4332993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8470" y="1102265"/>
            <a:ext cx="3566935" cy="435547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-106329" y="5586473"/>
            <a:ext cx="21058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fr-FR" sz="2400" b="1" dirty="0" err="1" smtClean="0">
                <a:solidFill>
                  <a:schemeClr val="accent3"/>
                </a:solidFill>
                <a:latin typeface="Roboto Condensed"/>
              </a:rPr>
              <a:t>Ressouces</a:t>
            </a:r>
            <a:endParaRPr lang="fr-FR" sz="2400" b="1" dirty="0">
              <a:solidFill>
                <a:schemeClr val="accent3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935760" y="5563994"/>
            <a:ext cx="240756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fr-FR" sz="2400" b="1" dirty="0" err="1" smtClean="0">
                <a:solidFill>
                  <a:schemeClr val="accent3"/>
                </a:solidFill>
                <a:latin typeface="Roboto Condensed"/>
              </a:rPr>
              <a:t>Traffic</a:t>
            </a:r>
            <a:r>
              <a:rPr lang="fr-FR" sz="2400" b="1" dirty="0" smtClean="0">
                <a:solidFill>
                  <a:schemeClr val="accent3"/>
                </a:solidFill>
                <a:latin typeface="Roboto Condensed"/>
              </a:rPr>
              <a:t> Réseau</a:t>
            </a:r>
            <a:endParaRPr lang="fr-FR" sz="2400" b="1" dirty="0">
              <a:solidFill>
                <a:schemeClr val="accent3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752184" y="5586471"/>
            <a:ext cx="197551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fr-FR" sz="2400" b="1" dirty="0" smtClean="0">
                <a:solidFill>
                  <a:schemeClr val="accent3"/>
                </a:solidFill>
                <a:latin typeface="Roboto Condensed"/>
              </a:rPr>
              <a:t>Debugger</a:t>
            </a:r>
            <a:endParaRPr lang="fr-FR" sz="2400" b="1" dirty="0">
              <a:solidFill>
                <a:schemeClr val="accent3"/>
              </a:solidFill>
            </a:endParaRPr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7805" y="1105375"/>
            <a:ext cx="3626827" cy="4392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0077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Espace réservé du contenu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69485642"/>
              </p:ext>
            </p:extLst>
          </p:nvPr>
        </p:nvGraphicFramePr>
        <p:xfrm>
          <a:off x="609600" y="1052513"/>
          <a:ext cx="4766320" cy="50736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Historique</a:t>
            </a:r>
            <a:br>
              <a:rPr lang="fr-FR" dirty="0" smtClean="0"/>
            </a:br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72507" y="3606071"/>
            <a:ext cx="1556393" cy="1439054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8368" y="1811769"/>
            <a:ext cx="1689239" cy="1689239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0057" y="908830"/>
            <a:ext cx="2304256" cy="1382554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8118" y="3073295"/>
            <a:ext cx="2688134" cy="2196830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6400" y="4171710"/>
            <a:ext cx="2388264" cy="2336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1100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2"/>
          <p:cNvSpPr txBox="1">
            <a:spLocks/>
          </p:cNvSpPr>
          <p:nvPr/>
        </p:nvSpPr>
        <p:spPr>
          <a:xfrm>
            <a:off x="609600" y="274638"/>
            <a:ext cx="10972800" cy="490537"/>
          </a:xfrm>
          <a:prstGeom prst="rect">
            <a:avLst/>
          </a:prstGeom>
        </p:spPr>
        <p:txBody>
          <a:bodyPr/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bg1"/>
                </a:solidFill>
                <a:latin typeface="Open Sans Semibold" pitchFamily="34" charset="0"/>
                <a:ea typeface="Open Sans Semibold" pitchFamily="34" charset="0"/>
                <a:cs typeface="Open Sans Semibold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Open Sans Semibold" pitchFamily="34" charset="0"/>
                <a:ea typeface="Open Sans Semibold" pitchFamily="34" charset="0"/>
                <a:cs typeface="Open Sans Semibold" pitchFamily="34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Open Sans Semibold" pitchFamily="34" charset="0"/>
                <a:ea typeface="Open Sans Semibold" pitchFamily="34" charset="0"/>
                <a:cs typeface="Open Sans Semibold" pitchFamily="34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Open Sans Semibold" pitchFamily="34" charset="0"/>
                <a:ea typeface="Open Sans Semibold" pitchFamily="34" charset="0"/>
                <a:cs typeface="Open Sans Semibold" pitchFamily="34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Open Sans Semibold" pitchFamily="34" charset="0"/>
                <a:ea typeface="Open Sans Semibold" pitchFamily="34" charset="0"/>
                <a:cs typeface="Open Sans Semibold" pitchFamily="34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Open Sans Semibold" pitchFamily="34" charset="0"/>
                <a:cs typeface="Open Sans Semibold" pitchFamily="34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Open Sans Semibold" pitchFamily="34" charset="0"/>
                <a:cs typeface="Open Sans Semibold" pitchFamily="34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Open Sans Semibold" pitchFamily="34" charset="0"/>
                <a:cs typeface="Open Sans Semibold" pitchFamily="34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Open Sans Semibold" pitchFamily="34" charset="0"/>
                <a:cs typeface="Open Sans Semibold" pitchFamily="34" charset="0"/>
              </a:defRPr>
            </a:lvl9pPr>
          </a:lstStyle>
          <a:p>
            <a:r>
              <a:rPr lang="fr-FR" dirty="0" smtClean="0"/>
              <a:t>Evangéliste et Guru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376" y="980728"/>
            <a:ext cx="4914900" cy="2457450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0502" y="980728"/>
            <a:ext cx="4914900" cy="2486025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931" y="3789040"/>
            <a:ext cx="4924425" cy="2486025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7500" y="3789040"/>
            <a:ext cx="4914900" cy="2505075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27848" y="1116037"/>
            <a:ext cx="548925" cy="569052"/>
          </a:xfrm>
          <a:prstGeom prst="rect">
            <a:avLst/>
          </a:prstGeom>
        </p:spPr>
      </p:pic>
      <p:pic>
        <p:nvPicPr>
          <p:cNvPr id="10" name="Picture 8" descr="http://upload.wikimedia.org/wikipedia/fr/2/2f/Firefox_Old_Logo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6350" y="990808"/>
            <a:ext cx="569052" cy="5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http://blog.developpez.com/media/5341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4295" y="3831284"/>
            <a:ext cx="642478" cy="642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54593" y="3864218"/>
            <a:ext cx="1917560" cy="576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6527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5" name="Rectangle 4"/>
          <p:cNvSpPr/>
          <p:nvPr/>
        </p:nvSpPr>
        <p:spPr>
          <a:xfrm>
            <a:off x="2855640" y="2492896"/>
            <a:ext cx="686442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800" b="1" dirty="0" smtClean="0">
                <a:solidFill>
                  <a:schemeClr val="accent3"/>
                </a:solidFill>
                <a:latin typeface="Roboto Condensed"/>
              </a:rPr>
              <a:t>Focus </a:t>
            </a:r>
            <a:r>
              <a:rPr lang="en-US" sz="4800" b="1" dirty="0" err="1" smtClean="0">
                <a:solidFill>
                  <a:schemeClr val="accent3"/>
                </a:solidFill>
                <a:latin typeface="Roboto Condensed"/>
              </a:rPr>
              <a:t>sur</a:t>
            </a:r>
            <a:r>
              <a:rPr lang="en-US" sz="4800" b="1" dirty="0" smtClean="0">
                <a:solidFill>
                  <a:schemeClr val="accent3"/>
                </a:solidFill>
                <a:latin typeface="Roboto Condensed"/>
              </a:rPr>
              <a:t> les </a:t>
            </a:r>
            <a:r>
              <a:rPr lang="en-US" sz="4800" b="1" dirty="0" err="1" smtClean="0">
                <a:solidFill>
                  <a:schemeClr val="accent3"/>
                </a:solidFill>
                <a:latin typeface="Roboto Condensed"/>
              </a:rPr>
              <a:t>fonctionnalités</a:t>
            </a:r>
            <a:endParaRPr lang="fr-FR" sz="4800" b="1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29117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1982" y="778192"/>
            <a:ext cx="7661927" cy="5724000"/>
          </a:xfrm>
        </p:spPr>
      </p:pic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Fonctionnalités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659769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llipse 3"/>
          <p:cNvSpPr/>
          <p:nvPr/>
        </p:nvSpPr>
        <p:spPr>
          <a:xfrm>
            <a:off x="7392144" y="764704"/>
            <a:ext cx="2520280" cy="1800200"/>
          </a:xfrm>
          <a:prstGeom prst="ellipse">
            <a:avLst/>
          </a:prstGeom>
          <a:noFill/>
          <a:ln w="762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79789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Pourquoi ?</a:t>
            </a:r>
          </a:p>
          <a:p>
            <a:pPr lvl="1"/>
            <a:r>
              <a:rPr lang="fr-FR" dirty="0"/>
              <a:t>Améliorer l’interprétation du contenu par des </a:t>
            </a:r>
            <a:r>
              <a:rPr lang="fr-FR" dirty="0" smtClean="0"/>
              <a:t>tiers</a:t>
            </a:r>
          </a:p>
          <a:p>
            <a:pPr lvl="2"/>
            <a:r>
              <a:rPr lang="fr-FR" dirty="0" smtClean="0"/>
              <a:t>Moteur de recherche</a:t>
            </a:r>
          </a:p>
          <a:p>
            <a:pPr lvl="2"/>
            <a:r>
              <a:rPr lang="fr-FR" dirty="0" smtClean="0"/>
              <a:t>Browser</a:t>
            </a:r>
          </a:p>
          <a:p>
            <a:pPr lvl="1"/>
            <a:r>
              <a:rPr lang="fr-FR" dirty="0"/>
              <a:t>Identifier la nature d’un contenu</a:t>
            </a:r>
          </a:p>
          <a:p>
            <a:pPr lvl="1"/>
            <a:r>
              <a:rPr lang="fr-FR" dirty="0" smtClean="0"/>
              <a:t>Simplifier le contenu des pages</a:t>
            </a:r>
          </a:p>
          <a:p>
            <a:pPr lvl="1"/>
            <a:endParaRPr lang="fr-FR" dirty="0"/>
          </a:p>
          <a:p>
            <a:r>
              <a:rPr lang="fr-FR" dirty="0" smtClean="0"/>
              <a:t>Comment ?</a:t>
            </a:r>
          </a:p>
          <a:p>
            <a:pPr lvl="1"/>
            <a:r>
              <a:rPr lang="fr-FR" dirty="0" smtClean="0"/>
              <a:t>Une page décrit son propre contenu (découpage sémantique)</a:t>
            </a:r>
          </a:p>
          <a:p>
            <a:pPr lvl="1"/>
            <a:r>
              <a:rPr lang="fr-FR" dirty="0" smtClean="0"/>
              <a:t>Le contenu est accessible et utilisable </a:t>
            </a:r>
          </a:p>
          <a:p>
            <a:pPr lvl="1"/>
            <a:r>
              <a:rPr lang="fr-FR" dirty="0" smtClean="0"/>
              <a:t>Nouvelles fonctionnalités de formulaires</a:t>
            </a:r>
          </a:p>
          <a:p>
            <a:pPr lvl="1"/>
            <a:r>
              <a:rPr lang="fr-FR" dirty="0" smtClean="0"/>
              <a:t>Diminution des éléments de style pour décrire le contenu (</a:t>
            </a:r>
            <a:r>
              <a:rPr lang="fr-FR" dirty="0" err="1" smtClean="0"/>
              <a:t>Ids</a:t>
            </a:r>
            <a:r>
              <a:rPr lang="fr-FR" dirty="0" smtClean="0"/>
              <a:t>, class)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Sémantique</a:t>
            </a:r>
            <a:endParaRPr lang="fr-FR" dirty="0"/>
          </a:p>
        </p:txBody>
      </p:sp>
      <p:sp>
        <p:nvSpPr>
          <p:cNvPr id="4" name="Rectangle 3"/>
          <p:cNvSpPr/>
          <p:nvPr/>
        </p:nvSpPr>
        <p:spPr>
          <a:xfrm>
            <a:off x="115965" y="101405"/>
            <a:ext cx="362406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>
                <a:solidFill>
                  <a:schemeClr val="accent3"/>
                </a:solidFill>
                <a:latin typeface="Roboto Condensed"/>
              </a:rPr>
              <a:t>#Semantic</a:t>
            </a:r>
            <a:endParaRPr lang="fr-FR" sz="2800" b="1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02449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Éléments</a:t>
            </a:r>
            <a:endParaRPr lang="fr-FR" dirty="0"/>
          </a:p>
        </p:txBody>
      </p:sp>
      <p:pic>
        <p:nvPicPr>
          <p:cNvPr id="6" name="Espace réservé du contenu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561" y="980728"/>
            <a:ext cx="8350877" cy="5351852"/>
          </a:xfrm>
        </p:spPr>
      </p:pic>
      <p:sp>
        <p:nvSpPr>
          <p:cNvPr id="4" name="Rectangle 3"/>
          <p:cNvSpPr/>
          <p:nvPr/>
        </p:nvSpPr>
        <p:spPr>
          <a:xfrm>
            <a:off x="115965" y="101405"/>
            <a:ext cx="362406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>
                <a:solidFill>
                  <a:schemeClr val="accent3"/>
                </a:solidFill>
                <a:latin typeface="Roboto Condensed"/>
              </a:rPr>
              <a:t>#Semantic</a:t>
            </a:r>
            <a:endParaRPr lang="fr-FR" sz="2800" b="1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88767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Avant</a:t>
            </a:r>
            <a:endParaRPr lang="fr-FR" dirty="0"/>
          </a:p>
        </p:txBody>
      </p:sp>
      <p:sp>
        <p:nvSpPr>
          <p:cNvPr id="12" name="Rectangle à coins arrondis 11"/>
          <p:cNvSpPr/>
          <p:nvPr/>
        </p:nvSpPr>
        <p:spPr>
          <a:xfrm>
            <a:off x="1631504" y="1052736"/>
            <a:ext cx="8712968" cy="5184576"/>
          </a:xfrm>
          <a:prstGeom prst="roundRect">
            <a:avLst>
              <a:gd name="adj" fmla="val 11196"/>
            </a:avLst>
          </a:prstGeom>
          <a:noFill/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fr-FR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135560" y="1196752"/>
            <a:ext cx="7776864" cy="648072"/>
          </a:xfrm>
          <a:prstGeom prst="rect">
            <a:avLst/>
          </a:prstGeom>
          <a:solidFill>
            <a:srgbClr val="5B9BD5"/>
          </a:solidFill>
          <a:ln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&lt;div id="header"&gt;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135560" y="2061319"/>
            <a:ext cx="7776864" cy="648072"/>
          </a:xfrm>
          <a:prstGeom prst="rect">
            <a:avLst/>
          </a:prstGeom>
          <a:solidFill>
            <a:srgbClr val="5B9BD5"/>
          </a:solidFill>
          <a:ln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&lt;div id</a:t>
            </a:r>
            <a:r>
              <a:rPr lang="fr-FR" dirty="0" smtClean="0"/>
              <a:t>="</a:t>
            </a:r>
            <a:r>
              <a:rPr lang="fr-FR" dirty="0" err="1" smtClean="0"/>
              <a:t>nav</a:t>
            </a:r>
            <a:r>
              <a:rPr lang="fr-FR" dirty="0" smtClean="0"/>
              <a:t>"&gt;</a:t>
            </a:r>
            <a:endParaRPr lang="fr-FR" dirty="0"/>
          </a:p>
        </p:txBody>
      </p:sp>
      <p:sp>
        <p:nvSpPr>
          <p:cNvPr id="15" name="Rectangle 14"/>
          <p:cNvSpPr/>
          <p:nvPr/>
        </p:nvSpPr>
        <p:spPr>
          <a:xfrm>
            <a:off x="2135560" y="5445224"/>
            <a:ext cx="7776864" cy="648072"/>
          </a:xfrm>
          <a:prstGeom prst="rect">
            <a:avLst/>
          </a:prstGeom>
          <a:solidFill>
            <a:srgbClr val="5B9BD5"/>
          </a:solidFill>
          <a:ln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&lt;div id</a:t>
            </a:r>
            <a:r>
              <a:rPr lang="fr-FR" dirty="0" smtClean="0"/>
              <a:t>="</a:t>
            </a:r>
            <a:r>
              <a:rPr lang="fr-FR" dirty="0" err="1" smtClean="0"/>
              <a:t>footer</a:t>
            </a:r>
            <a:r>
              <a:rPr lang="fr-FR" dirty="0" smtClean="0"/>
              <a:t>"&gt;</a:t>
            </a:r>
            <a:endParaRPr lang="fr-FR" dirty="0"/>
          </a:p>
        </p:txBody>
      </p:sp>
      <p:sp>
        <p:nvSpPr>
          <p:cNvPr id="16" name="Rectangle 15"/>
          <p:cNvSpPr/>
          <p:nvPr/>
        </p:nvSpPr>
        <p:spPr>
          <a:xfrm>
            <a:off x="2135560" y="2925886"/>
            <a:ext cx="3744416" cy="2303314"/>
          </a:xfrm>
          <a:prstGeom prst="rect">
            <a:avLst/>
          </a:prstGeom>
          <a:solidFill>
            <a:srgbClr val="5B9BD5"/>
          </a:solidFill>
          <a:ln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 dirty="0"/>
              <a:t>&lt;div id</a:t>
            </a:r>
            <a:r>
              <a:rPr lang="fr-FR" dirty="0" smtClean="0"/>
              <a:t>="section"&gt;</a:t>
            </a:r>
            <a:endParaRPr lang="fr-FR" dirty="0"/>
          </a:p>
        </p:txBody>
      </p:sp>
      <p:sp>
        <p:nvSpPr>
          <p:cNvPr id="17" name="Rectangle 16"/>
          <p:cNvSpPr/>
          <p:nvPr/>
        </p:nvSpPr>
        <p:spPr>
          <a:xfrm>
            <a:off x="6168008" y="2925886"/>
            <a:ext cx="3744416" cy="2303314"/>
          </a:xfrm>
          <a:prstGeom prst="rect">
            <a:avLst/>
          </a:prstGeom>
          <a:solidFill>
            <a:srgbClr val="5B9BD5"/>
          </a:solidFill>
          <a:ln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 dirty="0"/>
              <a:t>&lt;div id</a:t>
            </a:r>
            <a:r>
              <a:rPr lang="fr-FR" dirty="0" smtClean="0"/>
              <a:t>="</a:t>
            </a:r>
            <a:r>
              <a:rPr lang="fr-FR" dirty="0" err="1" smtClean="0"/>
              <a:t>sidebar</a:t>
            </a:r>
            <a:r>
              <a:rPr lang="fr-FR" dirty="0" smtClean="0"/>
              <a:t>"&gt;</a:t>
            </a:r>
            <a:endParaRPr lang="fr-FR" dirty="0"/>
          </a:p>
        </p:txBody>
      </p:sp>
      <p:sp>
        <p:nvSpPr>
          <p:cNvPr id="18" name="Rectangle 17"/>
          <p:cNvSpPr/>
          <p:nvPr/>
        </p:nvSpPr>
        <p:spPr>
          <a:xfrm>
            <a:off x="2423592" y="3501008"/>
            <a:ext cx="3168352" cy="1584176"/>
          </a:xfrm>
          <a:prstGeom prst="rect">
            <a:avLst/>
          </a:prstGeom>
          <a:solidFill>
            <a:srgbClr val="99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 dirty="0"/>
              <a:t>&lt;div id</a:t>
            </a:r>
            <a:r>
              <a:rPr lang="fr-FR" dirty="0" smtClean="0"/>
              <a:t>="article"&gt;</a:t>
            </a:r>
            <a:endParaRPr lang="fr-FR" dirty="0"/>
          </a:p>
        </p:txBody>
      </p:sp>
      <p:sp>
        <p:nvSpPr>
          <p:cNvPr id="10" name="Rectangle 9"/>
          <p:cNvSpPr/>
          <p:nvPr/>
        </p:nvSpPr>
        <p:spPr>
          <a:xfrm>
            <a:off x="115965" y="101405"/>
            <a:ext cx="362406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>
                <a:solidFill>
                  <a:schemeClr val="accent3"/>
                </a:solidFill>
                <a:latin typeface="Roboto Condensed"/>
              </a:rPr>
              <a:t>#Semantic</a:t>
            </a:r>
            <a:endParaRPr lang="fr-FR" sz="2800" b="1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29210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Avec HTML 5</a:t>
            </a:r>
            <a:endParaRPr lang="fr-FR" dirty="0"/>
          </a:p>
        </p:txBody>
      </p:sp>
      <p:sp>
        <p:nvSpPr>
          <p:cNvPr id="4" name="Rectangle à coins arrondis 3"/>
          <p:cNvSpPr/>
          <p:nvPr/>
        </p:nvSpPr>
        <p:spPr>
          <a:xfrm>
            <a:off x="1631504" y="887636"/>
            <a:ext cx="8712968" cy="5184576"/>
          </a:xfrm>
          <a:prstGeom prst="roundRect">
            <a:avLst>
              <a:gd name="adj" fmla="val 11196"/>
            </a:avLst>
          </a:prstGeom>
          <a:noFill/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fr-FR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135560" y="1031652"/>
            <a:ext cx="7776864" cy="648072"/>
          </a:xfrm>
          <a:prstGeom prst="rect">
            <a:avLst/>
          </a:prstGeom>
          <a:solidFill>
            <a:srgbClr val="5B9BD5"/>
          </a:solidFill>
          <a:ln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&lt;header&gt;</a:t>
            </a:r>
            <a:endParaRPr lang="fr-FR" dirty="0"/>
          </a:p>
        </p:txBody>
      </p:sp>
      <p:sp>
        <p:nvSpPr>
          <p:cNvPr id="6" name="Rectangle 5"/>
          <p:cNvSpPr/>
          <p:nvPr/>
        </p:nvSpPr>
        <p:spPr>
          <a:xfrm>
            <a:off x="2135560" y="1896219"/>
            <a:ext cx="7776864" cy="648072"/>
          </a:xfrm>
          <a:prstGeom prst="rect">
            <a:avLst/>
          </a:prstGeom>
          <a:solidFill>
            <a:srgbClr val="5B9BD5"/>
          </a:solidFill>
          <a:ln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&lt;</a:t>
            </a:r>
            <a:r>
              <a:rPr lang="fr-FR" dirty="0" err="1" smtClean="0"/>
              <a:t>nav</a:t>
            </a:r>
            <a:r>
              <a:rPr lang="fr-FR" dirty="0" smtClean="0"/>
              <a:t>&gt;</a:t>
            </a:r>
            <a:endParaRPr lang="fr-FR" dirty="0"/>
          </a:p>
        </p:txBody>
      </p:sp>
      <p:sp>
        <p:nvSpPr>
          <p:cNvPr id="7" name="Rectangle 6"/>
          <p:cNvSpPr/>
          <p:nvPr/>
        </p:nvSpPr>
        <p:spPr>
          <a:xfrm>
            <a:off x="2135560" y="5280124"/>
            <a:ext cx="7776864" cy="648072"/>
          </a:xfrm>
          <a:prstGeom prst="rect">
            <a:avLst/>
          </a:prstGeom>
          <a:solidFill>
            <a:srgbClr val="5B9BD5"/>
          </a:solidFill>
          <a:ln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&lt;</a:t>
            </a:r>
            <a:r>
              <a:rPr lang="fr-FR" dirty="0" err="1" smtClean="0"/>
              <a:t>footer</a:t>
            </a:r>
            <a:r>
              <a:rPr lang="fr-FR" dirty="0" smtClean="0"/>
              <a:t>&gt;</a:t>
            </a:r>
            <a:endParaRPr lang="fr-FR" dirty="0"/>
          </a:p>
        </p:txBody>
      </p:sp>
      <p:sp>
        <p:nvSpPr>
          <p:cNvPr id="8" name="Rectangle 7"/>
          <p:cNvSpPr/>
          <p:nvPr/>
        </p:nvSpPr>
        <p:spPr>
          <a:xfrm>
            <a:off x="2135560" y="2760786"/>
            <a:ext cx="3744416" cy="2303314"/>
          </a:xfrm>
          <a:prstGeom prst="rect">
            <a:avLst/>
          </a:prstGeom>
          <a:solidFill>
            <a:srgbClr val="5B9BD5"/>
          </a:solidFill>
          <a:ln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 dirty="0" smtClean="0"/>
              <a:t>&lt;section&gt;</a:t>
            </a:r>
            <a:endParaRPr lang="fr-FR" dirty="0"/>
          </a:p>
        </p:txBody>
      </p:sp>
      <p:sp>
        <p:nvSpPr>
          <p:cNvPr id="9" name="Rectangle 8"/>
          <p:cNvSpPr/>
          <p:nvPr/>
        </p:nvSpPr>
        <p:spPr>
          <a:xfrm>
            <a:off x="6168008" y="2760786"/>
            <a:ext cx="3744416" cy="2303314"/>
          </a:xfrm>
          <a:prstGeom prst="rect">
            <a:avLst/>
          </a:prstGeom>
          <a:solidFill>
            <a:srgbClr val="5B9BD5"/>
          </a:solidFill>
          <a:ln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 dirty="0" smtClean="0"/>
              <a:t>&lt;</a:t>
            </a:r>
            <a:r>
              <a:rPr lang="fr-FR" dirty="0" err="1" smtClean="0"/>
              <a:t>sidebar</a:t>
            </a:r>
            <a:r>
              <a:rPr lang="fr-FR" dirty="0" smtClean="0"/>
              <a:t>&gt;</a:t>
            </a:r>
            <a:endParaRPr lang="fr-FR" dirty="0"/>
          </a:p>
        </p:txBody>
      </p:sp>
      <p:sp>
        <p:nvSpPr>
          <p:cNvPr id="10" name="Rectangle 9"/>
          <p:cNvSpPr/>
          <p:nvPr/>
        </p:nvSpPr>
        <p:spPr>
          <a:xfrm>
            <a:off x="2423592" y="3335908"/>
            <a:ext cx="3168352" cy="1584176"/>
          </a:xfrm>
          <a:prstGeom prst="rect">
            <a:avLst/>
          </a:prstGeom>
          <a:solidFill>
            <a:srgbClr val="99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 dirty="0" smtClean="0"/>
              <a:t>&lt;article&gt;</a:t>
            </a:r>
            <a:endParaRPr lang="fr-FR" dirty="0"/>
          </a:p>
        </p:txBody>
      </p:sp>
      <p:sp>
        <p:nvSpPr>
          <p:cNvPr id="12" name="Rectangle 11"/>
          <p:cNvSpPr/>
          <p:nvPr/>
        </p:nvSpPr>
        <p:spPr>
          <a:xfrm>
            <a:off x="4721264" y="6103570"/>
            <a:ext cx="27494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hlinkClick r:id="rId3"/>
              </a:rPr>
              <a:t>http://jsfiddle.net/vwL3W/</a:t>
            </a:r>
            <a:endParaRPr lang="fr-FR" dirty="0"/>
          </a:p>
        </p:txBody>
      </p:sp>
      <p:sp>
        <p:nvSpPr>
          <p:cNvPr id="11" name="Rectangle 10"/>
          <p:cNvSpPr/>
          <p:nvPr/>
        </p:nvSpPr>
        <p:spPr>
          <a:xfrm>
            <a:off x="115965" y="101405"/>
            <a:ext cx="362406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>
                <a:solidFill>
                  <a:schemeClr val="accent3"/>
                </a:solidFill>
                <a:latin typeface="Roboto Condensed"/>
              </a:rPr>
              <a:t>#Semantic</a:t>
            </a:r>
            <a:endParaRPr lang="fr-FR" sz="2800" b="1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84516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2"/>
          <p:cNvSpPr txBox="1">
            <a:spLocks/>
          </p:cNvSpPr>
          <p:nvPr/>
        </p:nvSpPr>
        <p:spPr>
          <a:xfrm>
            <a:off x="609600" y="274638"/>
            <a:ext cx="10972800" cy="490537"/>
          </a:xfrm>
          <a:prstGeom prst="rect">
            <a:avLst/>
          </a:prstGeom>
        </p:spPr>
        <p:txBody>
          <a:bodyPr/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bg1"/>
                </a:solidFill>
                <a:latin typeface="Open Sans Semibold" pitchFamily="34" charset="0"/>
                <a:ea typeface="Open Sans Semibold" pitchFamily="34" charset="0"/>
                <a:cs typeface="Open Sans Semibold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Open Sans Semibold" pitchFamily="34" charset="0"/>
                <a:ea typeface="Open Sans Semibold" pitchFamily="34" charset="0"/>
                <a:cs typeface="Open Sans Semibold" pitchFamily="34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Open Sans Semibold" pitchFamily="34" charset="0"/>
                <a:ea typeface="Open Sans Semibold" pitchFamily="34" charset="0"/>
                <a:cs typeface="Open Sans Semibold" pitchFamily="34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Open Sans Semibold" pitchFamily="34" charset="0"/>
                <a:ea typeface="Open Sans Semibold" pitchFamily="34" charset="0"/>
                <a:cs typeface="Open Sans Semibold" pitchFamily="34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Open Sans Semibold" pitchFamily="34" charset="0"/>
                <a:ea typeface="Open Sans Semibold" pitchFamily="34" charset="0"/>
                <a:cs typeface="Open Sans Semibold" pitchFamily="34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Open Sans Semibold" pitchFamily="34" charset="0"/>
                <a:cs typeface="Open Sans Semibold" pitchFamily="34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Open Sans Semibold" pitchFamily="34" charset="0"/>
                <a:cs typeface="Open Sans Semibold" pitchFamily="34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Open Sans Semibold" pitchFamily="34" charset="0"/>
                <a:cs typeface="Open Sans Semibold" pitchFamily="34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Open Sans Semibold" pitchFamily="34" charset="0"/>
                <a:cs typeface="Open Sans Semibold" pitchFamily="34" charset="0"/>
              </a:defRPr>
            </a:lvl9pPr>
          </a:lstStyle>
          <a:p>
            <a:r>
              <a:rPr lang="fr-FR" dirty="0" smtClean="0"/>
              <a:t>Data type HTML5</a:t>
            </a:r>
            <a:endParaRPr lang="fr-FR" dirty="0"/>
          </a:p>
        </p:txBody>
      </p:sp>
      <p:sp>
        <p:nvSpPr>
          <p:cNvPr id="3" name="Rectangle 2"/>
          <p:cNvSpPr/>
          <p:nvPr/>
        </p:nvSpPr>
        <p:spPr>
          <a:xfrm>
            <a:off x="4039186" y="6165304"/>
            <a:ext cx="411362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400" dirty="0">
                <a:hlinkClick r:id="rId2"/>
              </a:rPr>
              <a:t>http://</a:t>
            </a:r>
            <a:r>
              <a:rPr lang="fr-FR" sz="1400" dirty="0" smtClean="0">
                <a:hlinkClick r:id="rId2"/>
              </a:rPr>
              <a:t>jsfiddle.net/pierr/SRQ4d/5/embedded/result</a:t>
            </a:r>
            <a:r>
              <a:rPr lang="fr-FR" sz="1400" dirty="0">
                <a:hlinkClick r:id="rId2"/>
              </a:rPr>
              <a:t>/</a:t>
            </a:r>
            <a:endParaRPr lang="fr-FR" sz="1400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7820" y="868007"/>
            <a:ext cx="5800725" cy="638175"/>
          </a:xfrm>
          <a:prstGeom prst="rect">
            <a:avLst/>
          </a:prstGeom>
          <a:ln>
            <a:solidFill>
              <a:schemeClr val="tx2"/>
            </a:solidFill>
          </a:ln>
        </p:spPr>
      </p:pic>
      <p:grpSp>
        <p:nvGrpSpPr>
          <p:cNvPr id="15" name="Groupe 14"/>
          <p:cNvGrpSpPr/>
          <p:nvPr/>
        </p:nvGrpSpPr>
        <p:grpSpPr>
          <a:xfrm>
            <a:off x="297460" y="1700808"/>
            <a:ext cx="2659268" cy="4384198"/>
            <a:chOff x="297460" y="1700808"/>
            <a:chExt cx="2659268" cy="4384198"/>
          </a:xfrm>
        </p:grpSpPr>
        <p:pic>
          <p:nvPicPr>
            <p:cNvPr id="4" name="Image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7460" y="1700808"/>
              <a:ext cx="2659268" cy="4384198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7" name="Image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458022" y="5591549"/>
              <a:ext cx="410003" cy="425036"/>
            </a:xfrm>
            <a:prstGeom prst="rect">
              <a:avLst/>
            </a:prstGeom>
          </p:spPr>
        </p:pic>
      </p:grpSp>
      <p:grpSp>
        <p:nvGrpSpPr>
          <p:cNvPr id="16" name="Groupe 15"/>
          <p:cNvGrpSpPr/>
          <p:nvPr/>
        </p:nvGrpSpPr>
        <p:grpSpPr>
          <a:xfrm>
            <a:off x="3343203" y="1709104"/>
            <a:ext cx="2460623" cy="4367606"/>
            <a:chOff x="3527670" y="1700808"/>
            <a:chExt cx="2460623" cy="4367606"/>
          </a:xfrm>
        </p:grpSpPr>
        <p:pic>
          <p:nvPicPr>
            <p:cNvPr id="6" name="Image 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27670" y="1700808"/>
              <a:ext cx="2460623" cy="4367606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8" name="Picture 6" descr="http://www.icreatemagazine.com/wp-content/uploads/2013/07/Safari-White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96394" y="5624686"/>
              <a:ext cx="391899" cy="3918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oupe 16"/>
          <p:cNvGrpSpPr/>
          <p:nvPr/>
        </p:nvGrpSpPr>
        <p:grpSpPr>
          <a:xfrm>
            <a:off x="6159550" y="1700808"/>
            <a:ext cx="2856514" cy="4389070"/>
            <a:chOff x="6259604" y="1700808"/>
            <a:chExt cx="2856514" cy="4389070"/>
          </a:xfrm>
        </p:grpSpPr>
        <p:pic>
          <p:nvPicPr>
            <p:cNvPr id="10" name="Image 9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259604" y="1700808"/>
              <a:ext cx="2623918" cy="4324150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11" name="Picture 8" descr="http://upload.wikimedia.org/wikipedia/fr/2/2f/Firefox_Old_Logo.pn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50926" y="5624686"/>
              <a:ext cx="465192" cy="4651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Groupe 17"/>
          <p:cNvGrpSpPr/>
          <p:nvPr/>
        </p:nvGrpSpPr>
        <p:grpSpPr>
          <a:xfrm>
            <a:off x="9129683" y="1700808"/>
            <a:ext cx="2856607" cy="4324150"/>
            <a:chOff x="9164697" y="1700808"/>
            <a:chExt cx="2856607" cy="4324150"/>
          </a:xfrm>
        </p:grpSpPr>
        <p:pic>
          <p:nvPicPr>
            <p:cNvPr id="13" name="Image 12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164697" y="1700808"/>
              <a:ext cx="2856607" cy="4324150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14" name="Picture 10" descr="http://blog.developpez.com/media/5341.png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64622" y="5484340"/>
              <a:ext cx="540618" cy="5406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9" name="Rectangle 18"/>
          <p:cNvSpPr/>
          <p:nvPr/>
        </p:nvSpPr>
        <p:spPr>
          <a:xfrm>
            <a:off x="115965" y="101405"/>
            <a:ext cx="362406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>
                <a:solidFill>
                  <a:schemeClr val="accent3"/>
                </a:solidFill>
                <a:latin typeface="Roboto Condensed"/>
              </a:rPr>
              <a:t>#Semantic</a:t>
            </a:r>
            <a:endParaRPr lang="fr-FR" sz="2800" b="1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10896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e 1"/>
          <p:cNvSpPr/>
          <p:nvPr/>
        </p:nvSpPr>
        <p:spPr>
          <a:xfrm>
            <a:off x="4727848" y="4653136"/>
            <a:ext cx="2520280" cy="1800200"/>
          </a:xfrm>
          <a:prstGeom prst="ellipse">
            <a:avLst/>
          </a:prstGeom>
          <a:noFill/>
          <a:ln w="762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99594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Avant</a:t>
            </a:r>
            <a:endParaRPr lang="fr-FR" dirty="0"/>
          </a:p>
        </p:txBody>
      </p:sp>
      <p:pic>
        <p:nvPicPr>
          <p:cNvPr id="3074" name="Picture 2" descr="http://www.dlcompare.fr/img/call-of-duty-black-ops-2-screenshot-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416" y="790655"/>
            <a:ext cx="10287000" cy="5791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0096" y="3068960"/>
            <a:ext cx="576064" cy="60995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8941" y="3861048"/>
            <a:ext cx="253216" cy="247650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7528" y="4509120"/>
            <a:ext cx="351284" cy="351284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52384" y="5877272"/>
            <a:ext cx="532007" cy="411419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47928" y="2868935"/>
            <a:ext cx="876300" cy="200025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25243" y="3006140"/>
            <a:ext cx="549027" cy="367795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91744" y="4620161"/>
            <a:ext cx="590364" cy="205632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272464" y="4108698"/>
            <a:ext cx="169490" cy="169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6742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http://media.nowpublic.net/images/ef/5/ef5a8538d16214e337faaa35a46e483c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360" y="1052736"/>
            <a:ext cx="3888432" cy="3888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3023320" y="836712"/>
            <a:ext cx="91686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fr-FR" sz="4800" b="1" dirty="0" smtClean="0">
                <a:solidFill>
                  <a:schemeClr val="accent3"/>
                </a:solidFill>
                <a:latin typeface="Roboto Condensed"/>
              </a:rPr>
              <a:t>Gestion du Offline</a:t>
            </a:r>
            <a:endParaRPr lang="fr-FR" sz="4800" b="1" dirty="0">
              <a:solidFill>
                <a:schemeClr val="accent3"/>
              </a:solidFill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9800" y="2805685"/>
            <a:ext cx="2733448" cy="3581968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49256" y="2805685"/>
            <a:ext cx="2696941" cy="358196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15965" y="101405"/>
            <a:ext cx="362406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>
                <a:solidFill>
                  <a:schemeClr val="accent3"/>
                </a:solidFill>
                <a:latin typeface="Roboto Condensed"/>
              </a:rPr>
              <a:t>#</a:t>
            </a:r>
            <a:r>
              <a:rPr lang="en-US" sz="2800" b="1" dirty="0" err="1" smtClean="0">
                <a:solidFill>
                  <a:schemeClr val="accent3"/>
                </a:solidFill>
                <a:latin typeface="Roboto Condensed"/>
              </a:rPr>
              <a:t>Mobilité</a:t>
            </a:r>
            <a:endParaRPr lang="fr-FR" sz="2800" b="1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09234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2"/>
          <p:cNvSpPr txBox="1">
            <a:spLocks/>
          </p:cNvSpPr>
          <p:nvPr/>
        </p:nvSpPr>
        <p:spPr>
          <a:xfrm>
            <a:off x="1219200" y="287686"/>
            <a:ext cx="10972800" cy="490537"/>
          </a:xfrm>
          <a:prstGeom prst="rect">
            <a:avLst/>
          </a:prstGeom>
        </p:spPr>
        <p:txBody>
          <a:bodyPr/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bg1"/>
                </a:solidFill>
                <a:latin typeface="Open Sans Semibold" pitchFamily="34" charset="0"/>
                <a:ea typeface="Open Sans Semibold" pitchFamily="34" charset="0"/>
                <a:cs typeface="Open Sans Semibold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Open Sans Semibold" pitchFamily="34" charset="0"/>
                <a:ea typeface="Open Sans Semibold" pitchFamily="34" charset="0"/>
                <a:cs typeface="Open Sans Semibold" pitchFamily="34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Open Sans Semibold" pitchFamily="34" charset="0"/>
                <a:ea typeface="Open Sans Semibold" pitchFamily="34" charset="0"/>
                <a:cs typeface="Open Sans Semibold" pitchFamily="34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Open Sans Semibold" pitchFamily="34" charset="0"/>
                <a:ea typeface="Open Sans Semibold" pitchFamily="34" charset="0"/>
                <a:cs typeface="Open Sans Semibold" pitchFamily="34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Open Sans Semibold" pitchFamily="34" charset="0"/>
                <a:ea typeface="Open Sans Semibold" pitchFamily="34" charset="0"/>
                <a:cs typeface="Open Sans Semibold" pitchFamily="34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Open Sans Semibold" pitchFamily="34" charset="0"/>
                <a:cs typeface="Open Sans Semibold" pitchFamily="34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Open Sans Semibold" pitchFamily="34" charset="0"/>
                <a:cs typeface="Open Sans Semibold" pitchFamily="34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Open Sans Semibold" pitchFamily="34" charset="0"/>
                <a:cs typeface="Open Sans Semibold" pitchFamily="34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Open Sans Semibold" pitchFamily="34" charset="0"/>
                <a:cs typeface="Open Sans Semibold" pitchFamily="34" charset="0"/>
              </a:defRPr>
            </a:lvl9pPr>
          </a:lstStyle>
          <a:p>
            <a:r>
              <a:rPr lang="fr-FR" dirty="0" err="1" smtClean="0"/>
              <a:t>AppCache</a:t>
            </a:r>
            <a:endParaRPr lang="fr-FR" dirty="0"/>
          </a:p>
        </p:txBody>
      </p:sp>
      <p:pic>
        <p:nvPicPr>
          <p:cNvPr id="80" name="Image 7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6838" y="2619398"/>
            <a:ext cx="2773818" cy="376353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8023" y="6093296"/>
            <a:ext cx="27494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/>
              <a:t>http://appcachefacts.info/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408" y="2619399"/>
            <a:ext cx="5671493" cy="1513507"/>
          </a:xfrm>
          <a:prstGeom prst="rect">
            <a:avLst/>
          </a:prstGeom>
        </p:spPr>
      </p:pic>
      <p:sp>
        <p:nvSpPr>
          <p:cNvPr id="35" name="Rectangle 34"/>
          <p:cNvSpPr/>
          <p:nvPr/>
        </p:nvSpPr>
        <p:spPr>
          <a:xfrm>
            <a:off x="8184232" y="975756"/>
            <a:ext cx="3672408" cy="7920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Possibilité de navigation offline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4295800" y="977200"/>
            <a:ext cx="3672408" cy="7920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Mécanisme de mise à jour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407368" y="987377"/>
            <a:ext cx="3672408" cy="7920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Stockage de ressources</a:t>
            </a:r>
            <a:endParaRPr lang="fr-FR" dirty="0">
              <a:solidFill>
                <a:schemeClr val="tx1"/>
              </a:solidFill>
            </a:endParaRPr>
          </a:p>
        </p:txBody>
      </p:sp>
      <p:cxnSp>
        <p:nvCxnSpPr>
          <p:cNvPr id="19" name="Connecteur en arc 18"/>
          <p:cNvCxnSpPr>
            <a:endCxn id="80" idx="1"/>
          </p:cNvCxnSpPr>
          <p:nvPr/>
        </p:nvCxnSpPr>
        <p:spPr>
          <a:xfrm>
            <a:off x="4223792" y="3212976"/>
            <a:ext cx="5003046" cy="1288191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44" name="Rectangle 43"/>
          <p:cNvSpPr/>
          <p:nvPr/>
        </p:nvSpPr>
        <p:spPr>
          <a:xfrm>
            <a:off x="4223792" y="5590847"/>
            <a:ext cx="3672408" cy="7920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Utile même en online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15965" y="101405"/>
            <a:ext cx="362406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>
                <a:solidFill>
                  <a:schemeClr val="accent3"/>
                </a:solidFill>
                <a:latin typeface="Roboto Condensed"/>
              </a:rPr>
              <a:t>#</a:t>
            </a:r>
            <a:r>
              <a:rPr lang="en-US" sz="2800" b="1" dirty="0" err="1" smtClean="0">
                <a:solidFill>
                  <a:schemeClr val="accent3"/>
                </a:solidFill>
                <a:latin typeface="Roboto Condensed"/>
              </a:rPr>
              <a:t>Mobilité</a:t>
            </a:r>
            <a:endParaRPr lang="fr-FR" sz="2800" b="1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33235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2"/>
          <p:cNvSpPr txBox="1">
            <a:spLocks/>
          </p:cNvSpPr>
          <p:nvPr/>
        </p:nvSpPr>
        <p:spPr>
          <a:xfrm>
            <a:off x="1219200" y="287686"/>
            <a:ext cx="10972800" cy="490537"/>
          </a:xfrm>
          <a:prstGeom prst="rect">
            <a:avLst/>
          </a:prstGeom>
        </p:spPr>
        <p:txBody>
          <a:bodyPr/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bg1"/>
                </a:solidFill>
                <a:latin typeface="Open Sans Semibold" pitchFamily="34" charset="0"/>
                <a:ea typeface="Open Sans Semibold" pitchFamily="34" charset="0"/>
                <a:cs typeface="Open Sans Semibold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Open Sans Semibold" pitchFamily="34" charset="0"/>
                <a:ea typeface="Open Sans Semibold" pitchFamily="34" charset="0"/>
                <a:cs typeface="Open Sans Semibold" pitchFamily="34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Open Sans Semibold" pitchFamily="34" charset="0"/>
                <a:ea typeface="Open Sans Semibold" pitchFamily="34" charset="0"/>
                <a:cs typeface="Open Sans Semibold" pitchFamily="34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Open Sans Semibold" pitchFamily="34" charset="0"/>
                <a:ea typeface="Open Sans Semibold" pitchFamily="34" charset="0"/>
                <a:cs typeface="Open Sans Semibold" pitchFamily="34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Open Sans Semibold" pitchFamily="34" charset="0"/>
                <a:ea typeface="Open Sans Semibold" pitchFamily="34" charset="0"/>
                <a:cs typeface="Open Sans Semibold" pitchFamily="34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Open Sans Semibold" pitchFamily="34" charset="0"/>
                <a:cs typeface="Open Sans Semibold" pitchFamily="34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Open Sans Semibold" pitchFamily="34" charset="0"/>
                <a:cs typeface="Open Sans Semibold" pitchFamily="34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Open Sans Semibold" pitchFamily="34" charset="0"/>
                <a:cs typeface="Open Sans Semibold" pitchFamily="34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Open Sans Semibold" pitchFamily="34" charset="0"/>
                <a:cs typeface="Open Sans Semibold" pitchFamily="34" charset="0"/>
              </a:defRPr>
            </a:lvl9pPr>
          </a:lstStyle>
          <a:p>
            <a:r>
              <a:rPr lang="fr-FR" dirty="0" err="1" smtClean="0"/>
              <a:t>AppCache</a:t>
            </a:r>
            <a:endParaRPr lang="fr-FR" dirty="0"/>
          </a:p>
        </p:txBody>
      </p:sp>
      <p:sp>
        <p:nvSpPr>
          <p:cNvPr id="5" name="Rectangle à coins arrondis 4"/>
          <p:cNvSpPr/>
          <p:nvPr/>
        </p:nvSpPr>
        <p:spPr>
          <a:xfrm>
            <a:off x="6816080" y="1150767"/>
            <a:ext cx="2605305" cy="5158552"/>
          </a:xfrm>
          <a:prstGeom prst="roundRect">
            <a:avLst/>
          </a:prstGeom>
          <a:solidFill>
            <a:schemeClr val="accent1">
              <a:lumMod val="75000"/>
              <a:alpha val="38000"/>
            </a:schemeClr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fr-FR" kern="0">
              <a:solidFill>
                <a:prstClr val="white"/>
              </a:solidFill>
              <a:latin typeface="Roboto Condensed"/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6816080" y="5579948"/>
            <a:ext cx="2605305" cy="369332"/>
          </a:xfrm>
          <a:prstGeom prst="rect">
            <a:avLst/>
          </a:prstGeom>
          <a:solidFill>
            <a:srgbClr val="5B9BD5"/>
          </a:solidFill>
          <a:ln>
            <a:solidFill>
              <a:srgbClr val="5B9BD5">
                <a:shade val="50000"/>
              </a:srgb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solidFill>
                  <a:schemeClr val="bg1"/>
                </a:solidFill>
                <a:latin typeface="Roboto Condensed"/>
              </a:rPr>
              <a:t>Serveur</a:t>
            </a:r>
            <a:endParaRPr lang="fr-FR" dirty="0">
              <a:solidFill>
                <a:schemeClr val="bg1"/>
              </a:solidFill>
              <a:latin typeface="Roboto Condensed"/>
            </a:endParaRP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3970" y="4797152"/>
            <a:ext cx="1209524" cy="752381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7054812" y="2221325"/>
            <a:ext cx="2127840" cy="369332"/>
          </a:xfrm>
          <a:prstGeom prst="rect">
            <a:avLst/>
          </a:prstGeom>
          <a:solidFill>
            <a:srgbClr val="5B9BD5"/>
          </a:solidFill>
          <a:ln>
            <a:solidFill>
              <a:srgbClr val="5B9BD5"/>
            </a:solidFill>
          </a:ln>
        </p:spPr>
        <p:txBody>
          <a:bodyPr wrap="square" rtlCol="0">
            <a:spAutoFit/>
          </a:bodyPr>
          <a:lstStyle>
            <a:defPPr>
              <a:defRPr lang="fr-FR"/>
            </a:defPPr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 smtClean="0">
                <a:latin typeface="Roboto Condensed"/>
              </a:rPr>
              <a:t>HTML</a:t>
            </a:r>
            <a:endParaRPr lang="fr-FR" sz="1400" dirty="0">
              <a:latin typeface="Roboto Condensed"/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7054812" y="2740819"/>
            <a:ext cx="2127840" cy="369332"/>
          </a:xfrm>
          <a:prstGeom prst="rect">
            <a:avLst/>
          </a:prstGeom>
          <a:solidFill>
            <a:srgbClr val="5B9BD5"/>
          </a:solidFill>
          <a:ln>
            <a:solidFill>
              <a:srgbClr val="5B9BD5"/>
            </a:solidFill>
          </a:ln>
        </p:spPr>
        <p:txBody>
          <a:bodyPr wrap="square" rtlCol="0">
            <a:spAutoFit/>
          </a:bodyPr>
          <a:lstStyle>
            <a:defPPr>
              <a:defRPr lang="fr-FR"/>
            </a:defPPr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 smtClean="0">
                <a:latin typeface="Roboto Condensed"/>
              </a:rPr>
              <a:t>JS</a:t>
            </a:r>
            <a:endParaRPr lang="fr-FR" sz="1400" dirty="0">
              <a:latin typeface="Roboto Condensed"/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7054812" y="3260313"/>
            <a:ext cx="2127840" cy="369332"/>
          </a:xfrm>
          <a:prstGeom prst="rect">
            <a:avLst/>
          </a:prstGeom>
          <a:solidFill>
            <a:srgbClr val="5B9BD5"/>
          </a:solidFill>
          <a:ln>
            <a:solidFill>
              <a:srgbClr val="5B9BD5"/>
            </a:solidFill>
          </a:ln>
        </p:spPr>
        <p:txBody>
          <a:bodyPr wrap="square" rtlCol="0">
            <a:spAutoFit/>
          </a:bodyPr>
          <a:lstStyle>
            <a:defPPr>
              <a:defRPr lang="fr-FR"/>
            </a:defPPr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 smtClean="0">
                <a:latin typeface="Roboto Condensed"/>
              </a:rPr>
              <a:t>CSS</a:t>
            </a:r>
            <a:endParaRPr lang="fr-FR" sz="1400" dirty="0">
              <a:latin typeface="Roboto Condensed"/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7077521" y="3779807"/>
            <a:ext cx="2127840" cy="369332"/>
          </a:xfrm>
          <a:prstGeom prst="rect">
            <a:avLst/>
          </a:prstGeom>
          <a:solidFill>
            <a:srgbClr val="5B9BD5"/>
          </a:solidFill>
          <a:ln>
            <a:solidFill>
              <a:srgbClr val="5B9BD5"/>
            </a:solidFill>
          </a:ln>
        </p:spPr>
        <p:txBody>
          <a:bodyPr wrap="square" rtlCol="0">
            <a:spAutoFit/>
          </a:bodyPr>
          <a:lstStyle>
            <a:defPPr>
              <a:defRPr lang="fr-FR"/>
            </a:defPPr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 smtClean="0">
                <a:latin typeface="Roboto Condensed"/>
              </a:rPr>
              <a:t>IMAGES</a:t>
            </a:r>
            <a:endParaRPr lang="fr-FR" sz="1400" dirty="0">
              <a:latin typeface="Roboto Condensed"/>
            </a:endParaRPr>
          </a:p>
        </p:txBody>
      </p:sp>
      <p:sp>
        <p:nvSpPr>
          <p:cNvPr id="12" name="ZoneTexte 11"/>
          <p:cNvSpPr txBox="1"/>
          <p:nvPr/>
        </p:nvSpPr>
        <p:spPr>
          <a:xfrm>
            <a:off x="7054812" y="4299300"/>
            <a:ext cx="2127840" cy="369332"/>
          </a:xfrm>
          <a:prstGeom prst="rect">
            <a:avLst/>
          </a:prstGeom>
          <a:solidFill>
            <a:srgbClr val="5B9BD5"/>
          </a:solidFill>
          <a:ln>
            <a:solidFill>
              <a:srgbClr val="5B9BD5"/>
            </a:solidFill>
          </a:ln>
        </p:spPr>
        <p:txBody>
          <a:bodyPr wrap="square" rtlCol="0">
            <a:spAutoFit/>
          </a:bodyPr>
          <a:lstStyle>
            <a:defPPr>
              <a:defRPr lang="fr-FR"/>
            </a:defPPr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 smtClean="0">
                <a:latin typeface="Roboto Condensed"/>
              </a:rPr>
              <a:t>FILES</a:t>
            </a:r>
            <a:endParaRPr lang="fr-FR" sz="1400" dirty="0">
              <a:latin typeface="Roboto Condensed"/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7019162" y="1472802"/>
            <a:ext cx="2127840" cy="369332"/>
          </a:xfrm>
          <a:prstGeom prst="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fr-FR"/>
            </a:defPPr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 smtClean="0">
                <a:latin typeface="Roboto Condensed"/>
              </a:rPr>
              <a:t>MANIFEST</a:t>
            </a:r>
            <a:endParaRPr lang="fr-FR" sz="1400" dirty="0">
              <a:latin typeface="Roboto Condensed"/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2093524" y="1454854"/>
            <a:ext cx="2127840" cy="369332"/>
          </a:xfrm>
          <a:prstGeom prst="rect">
            <a:avLst/>
          </a:prstGeom>
          <a:solidFill>
            <a:srgbClr val="0070C0"/>
          </a:solidFill>
          <a:ln>
            <a:solidFill>
              <a:srgbClr val="5B9BD5"/>
            </a:solidFill>
          </a:ln>
        </p:spPr>
        <p:txBody>
          <a:bodyPr wrap="square" rtlCol="0">
            <a:spAutoFit/>
          </a:bodyPr>
          <a:lstStyle>
            <a:defPPr>
              <a:defRPr lang="fr-FR"/>
            </a:defPPr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 err="1" smtClean="0">
                <a:latin typeface="Roboto Condensed"/>
              </a:rPr>
              <a:t>Checking</a:t>
            </a:r>
            <a:endParaRPr lang="fr-FR" sz="1400" dirty="0">
              <a:latin typeface="Roboto Condensed"/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479376" y="2445728"/>
            <a:ext cx="2127840" cy="369332"/>
          </a:xfrm>
          <a:prstGeom prst="rect">
            <a:avLst/>
          </a:prstGeom>
          <a:solidFill>
            <a:srgbClr val="00B050"/>
          </a:solidFill>
          <a:ln>
            <a:solidFill>
              <a:srgbClr val="5B9BD5"/>
            </a:solidFill>
          </a:ln>
        </p:spPr>
        <p:txBody>
          <a:bodyPr wrap="square" rtlCol="0">
            <a:spAutoFit/>
          </a:bodyPr>
          <a:lstStyle>
            <a:defPPr>
              <a:defRPr lang="fr-FR"/>
            </a:defPPr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 smtClean="0">
                <a:latin typeface="Roboto Condensed"/>
              </a:rPr>
              <a:t>No Update</a:t>
            </a:r>
            <a:endParaRPr lang="fr-FR" sz="1400" dirty="0">
              <a:latin typeface="Roboto Condensed"/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3458543" y="2445728"/>
            <a:ext cx="2127840" cy="369332"/>
          </a:xfrm>
          <a:prstGeom prst="rect">
            <a:avLst/>
          </a:prstGeom>
          <a:solidFill>
            <a:srgbClr val="00B0F0"/>
          </a:solidFill>
          <a:ln>
            <a:solidFill>
              <a:srgbClr val="5B9BD5"/>
            </a:solidFill>
          </a:ln>
        </p:spPr>
        <p:txBody>
          <a:bodyPr wrap="square" rtlCol="0">
            <a:spAutoFit/>
          </a:bodyPr>
          <a:lstStyle>
            <a:defPPr>
              <a:defRPr lang="fr-FR"/>
            </a:defPPr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 smtClean="0">
                <a:latin typeface="Roboto Condensed"/>
              </a:rPr>
              <a:t>Update</a:t>
            </a:r>
            <a:endParaRPr lang="fr-FR" sz="1400" dirty="0">
              <a:latin typeface="Roboto Condensed"/>
            </a:endParaRPr>
          </a:p>
        </p:txBody>
      </p:sp>
      <p:sp>
        <p:nvSpPr>
          <p:cNvPr id="18" name="ZoneTexte 17"/>
          <p:cNvSpPr txBox="1"/>
          <p:nvPr/>
        </p:nvSpPr>
        <p:spPr>
          <a:xfrm>
            <a:off x="3458543" y="3360711"/>
            <a:ext cx="2127840" cy="369332"/>
          </a:xfrm>
          <a:prstGeom prst="rect">
            <a:avLst/>
          </a:prstGeom>
          <a:solidFill>
            <a:srgbClr val="00B0F0"/>
          </a:solidFill>
          <a:ln>
            <a:solidFill>
              <a:srgbClr val="5B9BD5"/>
            </a:solidFill>
          </a:ln>
        </p:spPr>
        <p:txBody>
          <a:bodyPr wrap="square" rtlCol="0">
            <a:spAutoFit/>
          </a:bodyPr>
          <a:lstStyle>
            <a:defPPr>
              <a:defRPr lang="fr-FR"/>
            </a:defPPr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 err="1" smtClean="0">
                <a:latin typeface="Roboto Condensed"/>
              </a:rPr>
              <a:t>Download</a:t>
            </a:r>
            <a:endParaRPr lang="fr-FR" sz="1400" dirty="0">
              <a:latin typeface="Roboto Condensed"/>
            </a:endParaRPr>
          </a:p>
        </p:txBody>
      </p:sp>
      <p:sp>
        <p:nvSpPr>
          <p:cNvPr id="20" name="ZoneTexte 19"/>
          <p:cNvSpPr txBox="1"/>
          <p:nvPr/>
        </p:nvSpPr>
        <p:spPr>
          <a:xfrm>
            <a:off x="2063552" y="4189291"/>
            <a:ext cx="2127840" cy="369332"/>
          </a:xfrm>
          <a:prstGeom prst="rect">
            <a:avLst/>
          </a:prstGeom>
          <a:solidFill>
            <a:srgbClr val="0070C0"/>
          </a:solidFill>
          <a:ln>
            <a:solidFill>
              <a:srgbClr val="5B9BD5"/>
            </a:solidFill>
          </a:ln>
        </p:spPr>
        <p:txBody>
          <a:bodyPr wrap="square" rtlCol="0">
            <a:spAutoFit/>
          </a:bodyPr>
          <a:lstStyle>
            <a:defPPr>
              <a:defRPr lang="fr-FR"/>
            </a:defPPr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 smtClean="0">
                <a:latin typeface="Roboto Condensed"/>
              </a:rPr>
              <a:t>End</a:t>
            </a:r>
            <a:endParaRPr lang="fr-FR" sz="1400" dirty="0">
              <a:latin typeface="Roboto Condensed"/>
            </a:endParaRPr>
          </a:p>
        </p:txBody>
      </p:sp>
      <p:pic>
        <p:nvPicPr>
          <p:cNvPr id="22" name="Picture 6" descr="http://www.icreatemagazine.com/wp-content/uploads/2013/07/Safari-White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6400" y="4831443"/>
            <a:ext cx="662143" cy="662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ZoneTexte 22"/>
          <p:cNvSpPr txBox="1"/>
          <p:nvPr/>
        </p:nvSpPr>
        <p:spPr>
          <a:xfrm>
            <a:off x="319161" y="5567287"/>
            <a:ext cx="5616624" cy="369332"/>
          </a:xfrm>
          <a:prstGeom prst="rect">
            <a:avLst/>
          </a:prstGeom>
          <a:solidFill>
            <a:srgbClr val="5B9BD5"/>
          </a:solidFill>
          <a:ln>
            <a:solidFill>
              <a:srgbClr val="5B9BD5">
                <a:shade val="50000"/>
              </a:srgb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solidFill>
                  <a:schemeClr val="bg1"/>
                </a:solidFill>
                <a:latin typeface="Roboto Condensed"/>
              </a:rPr>
              <a:t>Browser</a:t>
            </a:r>
            <a:endParaRPr lang="fr-FR" dirty="0">
              <a:solidFill>
                <a:schemeClr val="bg1"/>
              </a:solidFill>
              <a:latin typeface="Roboto Condensed"/>
            </a:endParaRPr>
          </a:p>
        </p:txBody>
      </p:sp>
      <p:sp>
        <p:nvSpPr>
          <p:cNvPr id="25" name="Rectangle à coins arrondis 24"/>
          <p:cNvSpPr/>
          <p:nvPr/>
        </p:nvSpPr>
        <p:spPr>
          <a:xfrm>
            <a:off x="319160" y="1116241"/>
            <a:ext cx="5639334" cy="5193078"/>
          </a:xfrm>
          <a:prstGeom prst="roundRect">
            <a:avLst>
              <a:gd name="adj" fmla="val 6006"/>
            </a:avLst>
          </a:prstGeom>
          <a:noFill/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cxnSp>
        <p:nvCxnSpPr>
          <p:cNvPr id="26" name="Connecteur droit avec flèche 25"/>
          <p:cNvCxnSpPr>
            <a:stCxn id="15" idx="3"/>
            <a:endCxn id="14" idx="1"/>
          </p:cNvCxnSpPr>
          <p:nvPr/>
        </p:nvCxnSpPr>
        <p:spPr>
          <a:xfrm>
            <a:off x="4221364" y="1639520"/>
            <a:ext cx="2797798" cy="17948"/>
          </a:xfrm>
          <a:prstGeom prst="straightConnector1">
            <a:avLst/>
          </a:prstGeom>
          <a:ln w="25400">
            <a:solidFill>
              <a:srgbClr val="5B9BD5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avec flèche 32"/>
          <p:cNvCxnSpPr>
            <a:stCxn id="17" idx="2"/>
            <a:endCxn id="18" idx="0"/>
          </p:cNvCxnSpPr>
          <p:nvPr/>
        </p:nvCxnSpPr>
        <p:spPr>
          <a:xfrm>
            <a:off x="4522463" y="2815060"/>
            <a:ext cx="0" cy="545651"/>
          </a:xfrm>
          <a:prstGeom prst="straightConnector1">
            <a:avLst/>
          </a:prstGeom>
          <a:ln>
            <a:solidFill>
              <a:srgbClr val="5B9BD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en angle 42"/>
          <p:cNvCxnSpPr>
            <a:stCxn id="16" idx="2"/>
            <a:endCxn id="20" idx="1"/>
          </p:cNvCxnSpPr>
          <p:nvPr/>
        </p:nvCxnSpPr>
        <p:spPr>
          <a:xfrm rot="16200000" flipH="1">
            <a:off x="1023976" y="3334380"/>
            <a:ext cx="1558897" cy="520256"/>
          </a:xfrm>
          <a:prstGeom prst="bentConnector2">
            <a:avLst/>
          </a:prstGeom>
          <a:ln>
            <a:solidFill>
              <a:srgbClr val="5B9BD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eur en angle 46"/>
          <p:cNvCxnSpPr>
            <a:stCxn id="15" idx="2"/>
            <a:endCxn id="16" idx="0"/>
          </p:cNvCxnSpPr>
          <p:nvPr/>
        </p:nvCxnSpPr>
        <p:spPr>
          <a:xfrm rot="5400000">
            <a:off x="2039599" y="1327883"/>
            <a:ext cx="621542" cy="1614148"/>
          </a:xfrm>
          <a:prstGeom prst="bentConnector3">
            <a:avLst>
              <a:gd name="adj1" fmla="val 50000"/>
            </a:avLst>
          </a:prstGeom>
          <a:ln>
            <a:solidFill>
              <a:srgbClr val="5B9BD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eur en angle 49"/>
          <p:cNvCxnSpPr>
            <a:stCxn id="18" idx="2"/>
            <a:endCxn id="20" idx="3"/>
          </p:cNvCxnSpPr>
          <p:nvPr/>
        </p:nvCxnSpPr>
        <p:spPr>
          <a:xfrm rot="5400000">
            <a:off x="4034971" y="3886465"/>
            <a:ext cx="643914" cy="331071"/>
          </a:xfrm>
          <a:prstGeom prst="bentConnector2">
            <a:avLst/>
          </a:prstGeom>
          <a:ln>
            <a:solidFill>
              <a:srgbClr val="5B9BD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eur en angle 52"/>
          <p:cNvCxnSpPr>
            <a:stCxn id="15" idx="2"/>
            <a:endCxn id="17" idx="0"/>
          </p:cNvCxnSpPr>
          <p:nvPr/>
        </p:nvCxnSpPr>
        <p:spPr>
          <a:xfrm rot="16200000" flipH="1">
            <a:off x="3529182" y="1452447"/>
            <a:ext cx="621542" cy="1365019"/>
          </a:xfrm>
          <a:prstGeom prst="bentConnector3">
            <a:avLst>
              <a:gd name="adj1" fmla="val 50000"/>
            </a:avLst>
          </a:prstGeom>
          <a:ln>
            <a:solidFill>
              <a:srgbClr val="5B9BD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eur en angle 64"/>
          <p:cNvCxnSpPr>
            <a:stCxn id="18" idx="3"/>
            <a:endCxn id="8" idx="1"/>
          </p:cNvCxnSpPr>
          <p:nvPr/>
        </p:nvCxnSpPr>
        <p:spPr>
          <a:xfrm flipV="1">
            <a:off x="5586383" y="2405991"/>
            <a:ext cx="1468429" cy="1139386"/>
          </a:xfrm>
          <a:prstGeom prst="bentConnector3">
            <a:avLst>
              <a:gd name="adj1" fmla="val 50000"/>
            </a:avLst>
          </a:prstGeom>
          <a:ln>
            <a:solidFill>
              <a:srgbClr val="5B9BD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cteur en angle 67"/>
          <p:cNvCxnSpPr>
            <a:stCxn id="18" idx="3"/>
            <a:endCxn id="9" idx="1"/>
          </p:cNvCxnSpPr>
          <p:nvPr/>
        </p:nvCxnSpPr>
        <p:spPr>
          <a:xfrm flipV="1">
            <a:off x="5586383" y="2925485"/>
            <a:ext cx="1468429" cy="619892"/>
          </a:xfrm>
          <a:prstGeom prst="bentConnector3">
            <a:avLst>
              <a:gd name="adj1" fmla="val 50000"/>
            </a:avLst>
          </a:prstGeom>
          <a:ln>
            <a:solidFill>
              <a:srgbClr val="5B9BD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eur en angle 70"/>
          <p:cNvCxnSpPr>
            <a:stCxn id="18" idx="3"/>
          </p:cNvCxnSpPr>
          <p:nvPr/>
        </p:nvCxnSpPr>
        <p:spPr>
          <a:xfrm flipV="1">
            <a:off x="5586383" y="3444979"/>
            <a:ext cx="1491138" cy="100398"/>
          </a:xfrm>
          <a:prstGeom prst="bentConnector3">
            <a:avLst>
              <a:gd name="adj1" fmla="val 50000"/>
            </a:avLst>
          </a:prstGeom>
          <a:ln>
            <a:solidFill>
              <a:srgbClr val="5B9BD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necteur en angle 73"/>
          <p:cNvCxnSpPr>
            <a:stCxn id="18" idx="3"/>
            <a:endCxn id="11" idx="1"/>
          </p:cNvCxnSpPr>
          <p:nvPr/>
        </p:nvCxnSpPr>
        <p:spPr>
          <a:xfrm>
            <a:off x="5586383" y="3545377"/>
            <a:ext cx="1491138" cy="419096"/>
          </a:xfrm>
          <a:prstGeom prst="bentConnector3">
            <a:avLst>
              <a:gd name="adj1" fmla="val 50000"/>
            </a:avLst>
          </a:prstGeom>
          <a:ln>
            <a:solidFill>
              <a:srgbClr val="5B9BD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onnecteur en angle 76"/>
          <p:cNvCxnSpPr>
            <a:stCxn id="18" idx="3"/>
            <a:endCxn id="12" idx="1"/>
          </p:cNvCxnSpPr>
          <p:nvPr/>
        </p:nvCxnSpPr>
        <p:spPr>
          <a:xfrm>
            <a:off x="5586383" y="3545377"/>
            <a:ext cx="1468429" cy="938589"/>
          </a:xfrm>
          <a:prstGeom prst="bentConnector3">
            <a:avLst>
              <a:gd name="adj1" fmla="val 50000"/>
            </a:avLst>
          </a:prstGeom>
          <a:ln>
            <a:solidFill>
              <a:srgbClr val="5B9BD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0" name="Image 7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56440" y="1494937"/>
            <a:ext cx="2028825" cy="2752725"/>
          </a:xfrm>
          <a:prstGeom prst="rect">
            <a:avLst/>
          </a:prstGeom>
        </p:spPr>
      </p:pic>
      <p:cxnSp>
        <p:nvCxnSpPr>
          <p:cNvPr id="81" name="Connecteur droit avec flèche 80"/>
          <p:cNvCxnSpPr>
            <a:stCxn id="14" idx="3"/>
          </p:cNvCxnSpPr>
          <p:nvPr/>
        </p:nvCxnSpPr>
        <p:spPr>
          <a:xfrm>
            <a:off x="9147002" y="1657468"/>
            <a:ext cx="981446" cy="0"/>
          </a:xfrm>
          <a:prstGeom prst="straightConnector1">
            <a:avLst/>
          </a:prstGeom>
          <a:ln w="25400">
            <a:solidFill>
              <a:srgbClr val="5B9BD5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115965" y="101405"/>
            <a:ext cx="362406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>
                <a:solidFill>
                  <a:schemeClr val="accent3"/>
                </a:solidFill>
                <a:latin typeface="Roboto Condensed"/>
              </a:rPr>
              <a:t>#</a:t>
            </a:r>
            <a:r>
              <a:rPr lang="en-US" sz="2800" b="1" dirty="0" err="1" smtClean="0">
                <a:solidFill>
                  <a:schemeClr val="accent3"/>
                </a:solidFill>
                <a:latin typeface="Roboto Condensed"/>
              </a:rPr>
              <a:t>Mobilité</a:t>
            </a:r>
            <a:endParaRPr lang="fr-FR" sz="2800" b="1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30337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2"/>
          <p:cNvSpPr txBox="1">
            <a:spLocks/>
          </p:cNvSpPr>
          <p:nvPr/>
        </p:nvSpPr>
        <p:spPr>
          <a:xfrm>
            <a:off x="609600" y="274638"/>
            <a:ext cx="10972800" cy="490537"/>
          </a:xfrm>
          <a:prstGeom prst="rect">
            <a:avLst/>
          </a:prstGeom>
        </p:spPr>
        <p:txBody>
          <a:bodyPr/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bg1"/>
                </a:solidFill>
                <a:latin typeface="Open Sans Semibold" pitchFamily="34" charset="0"/>
                <a:ea typeface="Open Sans Semibold" pitchFamily="34" charset="0"/>
                <a:cs typeface="Open Sans Semibold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Open Sans Semibold" pitchFamily="34" charset="0"/>
                <a:ea typeface="Open Sans Semibold" pitchFamily="34" charset="0"/>
                <a:cs typeface="Open Sans Semibold" pitchFamily="34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Open Sans Semibold" pitchFamily="34" charset="0"/>
                <a:ea typeface="Open Sans Semibold" pitchFamily="34" charset="0"/>
                <a:cs typeface="Open Sans Semibold" pitchFamily="34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Open Sans Semibold" pitchFamily="34" charset="0"/>
                <a:ea typeface="Open Sans Semibold" pitchFamily="34" charset="0"/>
                <a:cs typeface="Open Sans Semibold" pitchFamily="34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Open Sans Semibold" pitchFamily="34" charset="0"/>
                <a:ea typeface="Open Sans Semibold" pitchFamily="34" charset="0"/>
                <a:cs typeface="Open Sans Semibold" pitchFamily="34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Open Sans Semibold" pitchFamily="34" charset="0"/>
                <a:cs typeface="Open Sans Semibold" pitchFamily="34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Open Sans Semibold" pitchFamily="34" charset="0"/>
                <a:cs typeface="Open Sans Semibold" pitchFamily="34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Open Sans Semibold" pitchFamily="34" charset="0"/>
                <a:cs typeface="Open Sans Semibold" pitchFamily="34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Open Sans Semibold" pitchFamily="34" charset="0"/>
                <a:cs typeface="Open Sans Semibold" pitchFamily="34" charset="0"/>
              </a:defRPr>
            </a:lvl9pPr>
          </a:lstStyle>
          <a:p>
            <a:endParaRPr lang="fr-FR" dirty="0"/>
          </a:p>
        </p:txBody>
      </p:sp>
      <p:pic>
        <p:nvPicPr>
          <p:cNvPr id="16388" name="Picture 4" descr="http://www.eduonix.com/wp-content/uploads/2013/06/localstorage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2161" y="26975"/>
            <a:ext cx="1574433" cy="765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8" descr="http://upload.wikimedia.org/wikipedia/commons/3/30/OCR-A_char_Plus_Sign.svg"/>
          <p:cNvSpPr>
            <a:spLocks noChangeAspect="1" noChangeArrowheads="1"/>
          </p:cNvSpPr>
          <p:nvPr/>
        </p:nvSpPr>
        <p:spPr bwMode="auto">
          <a:xfrm>
            <a:off x="81263" y="3899291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 dirty="0"/>
          </a:p>
        </p:txBody>
      </p:sp>
      <p:sp>
        <p:nvSpPr>
          <p:cNvPr id="7" name="Rectangle 6"/>
          <p:cNvSpPr/>
          <p:nvPr/>
        </p:nvSpPr>
        <p:spPr>
          <a:xfrm>
            <a:off x="4460456" y="6021288"/>
            <a:ext cx="32710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hlinkClick r:id="rId3"/>
              </a:rPr>
              <a:t>http://jsfiddle.net/pierr/RTD7E/</a:t>
            </a:r>
            <a:endParaRPr lang="fr-FR" dirty="0"/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78319" y="5805264"/>
            <a:ext cx="698084" cy="693440"/>
          </a:xfrm>
          <a:prstGeom prst="rect">
            <a:avLst/>
          </a:prstGeom>
        </p:spPr>
      </p:pic>
      <p:sp>
        <p:nvSpPr>
          <p:cNvPr id="17" name="Titre 2"/>
          <p:cNvSpPr txBox="1">
            <a:spLocks/>
          </p:cNvSpPr>
          <p:nvPr/>
        </p:nvSpPr>
        <p:spPr>
          <a:xfrm>
            <a:off x="1219200" y="287686"/>
            <a:ext cx="10972800" cy="490537"/>
          </a:xfrm>
          <a:prstGeom prst="rect">
            <a:avLst/>
          </a:prstGeom>
        </p:spPr>
        <p:txBody>
          <a:bodyPr/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bg1"/>
                </a:solidFill>
                <a:latin typeface="Open Sans Semibold" pitchFamily="34" charset="0"/>
                <a:ea typeface="Open Sans Semibold" pitchFamily="34" charset="0"/>
                <a:cs typeface="Open Sans Semibold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Open Sans Semibold" pitchFamily="34" charset="0"/>
                <a:ea typeface="Open Sans Semibold" pitchFamily="34" charset="0"/>
                <a:cs typeface="Open Sans Semibold" pitchFamily="34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Open Sans Semibold" pitchFamily="34" charset="0"/>
                <a:ea typeface="Open Sans Semibold" pitchFamily="34" charset="0"/>
                <a:cs typeface="Open Sans Semibold" pitchFamily="34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Open Sans Semibold" pitchFamily="34" charset="0"/>
                <a:ea typeface="Open Sans Semibold" pitchFamily="34" charset="0"/>
                <a:cs typeface="Open Sans Semibold" pitchFamily="34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Open Sans Semibold" pitchFamily="34" charset="0"/>
                <a:ea typeface="Open Sans Semibold" pitchFamily="34" charset="0"/>
                <a:cs typeface="Open Sans Semibold" pitchFamily="34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Open Sans Semibold" pitchFamily="34" charset="0"/>
                <a:cs typeface="Open Sans Semibold" pitchFamily="34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Open Sans Semibold" pitchFamily="34" charset="0"/>
                <a:cs typeface="Open Sans Semibold" pitchFamily="34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Open Sans Semibold" pitchFamily="34" charset="0"/>
                <a:cs typeface="Open Sans Semibold" pitchFamily="34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Open Sans Semibold" pitchFamily="34" charset="0"/>
                <a:cs typeface="Open Sans Semibold" pitchFamily="34" charset="0"/>
              </a:defRPr>
            </a:lvl9pPr>
          </a:lstStyle>
          <a:p>
            <a:r>
              <a:rPr lang="fr-FR" dirty="0" smtClean="0"/>
              <a:t>DOM Storage</a:t>
            </a:r>
            <a:endParaRPr lang="fr-FR" dirty="0"/>
          </a:p>
        </p:txBody>
      </p:sp>
      <p:sp>
        <p:nvSpPr>
          <p:cNvPr id="19" name="Rectangle 18"/>
          <p:cNvSpPr/>
          <p:nvPr/>
        </p:nvSpPr>
        <p:spPr>
          <a:xfrm>
            <a:off x="2781818" y="5259809"/>
            <a:ext cx="1748653" cy="5454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 smtClean="0">
                <a:solidFill>
                  <a:schemeClr val="tx1"/>
                </a:solidFill>
              </a:rPr>
              <a:t>lang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2781818" y="4448890"/>
            <a:ext cx="1748653" cy="5454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Clef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4707387" y="4448890"/>
            <a:ext cx="1748653" cy="5454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Valeur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236921" y="3630091"/>
            <a:ext cx="2275874" cy="792088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Nom de domaine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4707387" y="5259809"/>
            <a:ext cx="1748653" cy="5454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 smtClean="0">
                <a:solidFill>
                  <a:schemeClr val="tx1"/>
                </a:solidFill>
              </a:rPr>
              <a:t>fr</a:t>
            </a:r>
            <a:endParaRPr lang="fr-FR" dirty="0">
              <a:solidFill>
                <a:schemeClr val="tx1"/>
              </a:solidFill>
            </a:endParaRPr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55357" y="4448890"/>
            <a:ext cx="4562475" cy="657225"/>
          </a:xfrm>
          <a:prstGeom prst="rect">
            <a:avLst/>
          </a:prstGeom>
        </p:spPr>
      </p:pic>
      <p:pic>
        <p:nvPicPr>
          <p:cNvPr id="27" name="Picture 6" descr="http://www.icreatemagazine.com/wp-content/uploads/2013/07/Safari-White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7564" y="847364"/>
            <a:ext cx="1567554" cy="1567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Accolade ouvrante 9"/>
          <p:cNvSpPr/>
          <p:nvPr/>
        </p:nvSpPr>
        <p:spPr>
          <a:xfrm rot="5400000" flipV="1">
            <a:off x="2747382" y="-83256"/>
            <a:ext cx="1154999" cy="6480722"/>
          </a:xfrm>
          <a:prstGeom prst="leftBrace">
            <a:avLst>
              <a:gd name="adj1" fmla="val 8333"/>
              <a:gd name="adj2" fmla="val 49617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0" name="Image 2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40016" y="1082270"/>
            <a:ext cx="5739577" cy="1716509"/>
          </a:xfrm>
          <a:prstGeom prst="rect">
            <a:avLst/>
          </a:prstGeom>
        </p:spPr>
      </p:pic>
      <p:pic>
        <p:nvPicPr>
          <p:cNvPr id="40" name="Picture 6" descr="http://www.icreatemagazine.com/wp-content/uploads/2013/07/Safari-White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5916" y="1058724"/>
            <a:ext cx="391899" cy="391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Image 4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547812" y="1888998"/>
            <a:ext cx="410003" cy="425036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115965" y="101405"/>
            <a:ext cx="362406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>
                <a:solidFill>
                  <a:schemeClr val="accent3"/>
                </a:solidFill>
                <a:latin typeface="Roboto Condensed"/>
              </a:rPr>
              <a:t>#</a:t>
            </a:r>
            <a:r>
              <a:rPr lang="en-US" sz="2800" b="1" dirty="0" err="1" smtClean="0">
                <a:solidFill>
                  <a:schemeClr val="accent3"/>
                </a:solidFill>
                <a:latin typeface="Roboto Condensed"/>
              </a:rPr>
              <a:t>Mobilité</a:t>
            </a:r>
            <a:endParaRPr lang="fr-FR" sz="2800" b="1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05907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e 1"/>
          <p:cNvSpPr/>
          <p:nvPr/>
        </p:nvSpPr>
        <p:spPr>
          <a:xfrm>
            <a:off x="7392144" y="4653136"/>
            <a:ext cx="2520280" cy="1800200"/>
          </a:xfrm>
          <a:prstGeom prst="ellipse">
            <a:avLst/>
          </a:prstGeom>
          <a:noFill/>
          <a:ln w="762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208469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CSS 3 Media </a:t>
            </a:r>
            <a:r>
              <a:rPr lang="fr-FR" dirty="0" err="1"/>
              <a:t>Q</a:t>
            </a:r>
            <a:r>
              <a:rPr lang="fr-FR" dirty="0" err="1" smtClean="0"/>
              <a:t>ueries</a:t>
            </a:r>
            <a:r>
              <a:rPr lang="fr-FR" dirty="0" smtClean="0"/>
              <a:t>   </a:t>
            </a:r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1329"/>
            <a:ext cx="7874000" cy="52578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625052" y="6039129"/>
            <a:ext cx="29418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hlinkClick r:id="rId4"/>
              </a:rPr>
              <a:t>http://www.alsacreations.fr/</a:t>
            </a:r>
            <a:endParaRPr lang="fr-FR" dirty="0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0176" y="4437112"/>
            <a:ext cx="4170603" cy="122413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64352" y="1052736"/>
            <a:ext cx="2014740" cy="249212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12936" y="150387"/>
            <a:ext cx="362406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>
                <a:solidFill>
                  <a:schemeClr val="accent3"/>
                </a:solidFill>
                <a:latin typeface="Roboto Condensed"/>
              </a:rPr>
              <a:t>#Responsive</a:t>
            </a:r>
            <a:endParaRPr lang="fr-FR" sz="2800" b="1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32153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431704" y="6237312"/>
            <a:ext cx="398378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400" dirty="0">
                <a:hlinkClick r:id="rId3"/>
              </a:rPr>
              <a:t>http://jsfiddle.net/pierr/fw5jQ/1/embedded/result/</a:t>
            </a:r>
            <a:endParaRPr lang="fr-FR" sz="1400" dirty="0"/>
          </a:p>
        </p:txBody>
      </p:sp>
      <p:sp>
        <p:nvSpPr>
          <p:cNvPr id="3" name="Titre 2"/>
          <p:cNvSpPr txBox="1">
            <a:spLocks/>
          </p:cNvSpPr>
          <p:nvPr/>
        </p:nvSpPr>
        <p:spPr>
          <a:xfrm>
            <a:off x="609600" y="274638"/>
            <a:ext cx="10972800" cy="490537"/>
          </a:xfrm>
          <a:prstGeom prst="rect">
            <a:avLst/>
          </a:prstGeom>
        </p:spPr>
        <p:txBody>
          <a:bodyPr/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bg1"/>
                </a:solidFill>
                <a:latin typeface="Open Sans Semibold" pitchFamily="34" charset="0"/>
                <a:ea typeface="Open Sans Semibold" pitchFamily="34" charset="0"/>
                <a:cs typeface="Open Sans Semibold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Open Sans Semibold" pitchFamily="34" charset="0"/>
                <a:ea typeface="Open Sans Semibold" pitchFamily="34" charset="0"/>
                <a:cs typeface="Open Sans Semibold" pitchFamily="34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Open Sans Semibold" pitchFamily="34" charset="0"/>
                <a:ea typeface="Open Sans Semibold" pitchFamily="34" charset="0"/>
                <a:cs typeface="Open Sans Semibold" pitchFamily="34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Open Sans Semibold" pitchFamily="34" charset="0"/>
                <a:ea typeface="Open Sans Semibold" pitchFamily="34" charset="0"/>
                <a:cs typeface="Open Sans Semibold" pitchFamily="34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Open Sans Semibold" pitchFamily="34" charset="0"/>
                <a:ea typeface="Open Sans Semibold" pitchFamily="34" charset="0"/>
                <a:cs typeface="Open Sans Semibold" pitchFamily="34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Open Sans Semibold" pitchFamily="34" charset="0"/>
                <a:cs typeface="Open Sans Semibold" pitchFamily="34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Open Sans Semibold" pitchFamily="34" charset="0"/>
                <a:cs typeface="Open Sans Semibold" pitchFamily="34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Open Sans Semibold" pitchFamily="34" charset="0"/>
                <a:cs typeface="Open Sans Semibold" pitchFamily="34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Open Sans Semibold" pitchFamily="34" charset="0"/>
                <a:cs typeface="Open Sans Semibold" pitchFamily="34" charset="0"/>
              </a:defRPr>
            </a:lvl9pPr>
          </a:lstStyle>
          <a:p>
            <a:r>
              <a:rPr lang="fr-FR" dirty="0" smtClean="0"/>
              <a:t>CSS3 transformations</a:t>
            </a:r>
            <a:endParaRPr lang="fr-FR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28" y="836712"/>
            <a:ext cx="9694111" cy="4572000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04312" y="5514640"/>
            <a:ext cx="3181350" cy="723900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10" name="Rectangle 9"/>
          <p:cNvSpPr/>
          <p:nvPr/>
        </p:nvSpPr>
        <p:spPr>
          <a:xfrm>
            <a:off x="9829962" y="1114439"/>
            <a:ext cx="1217034" cy="79208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 smtClean="0">
                <a:solidFill>
                  <a:schemeClr val="tx1"/>
                </a:solidFill>
              </a:rPr>
              <a:t>rotate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0704512" y="1906527"/>
            <a:ext cx="1217034" cy="79208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translate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9829962" y="2636087"/>
            <a:ext cx="1217034" cy="79208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 smtClean="0">
                <a:solidFill>
                  <a:schemeClr val="tx1"/>
                </a:solidFill>
              </a:rPr>
              <a:t>scale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0704512" y="3443923"/>
            <a:ext cx="1217034" cy="79208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matrix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7328" y="154977"/>
            <a:ext cx="362406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>
                <a:solidFill>
                  <a:schemeClr val="accent3"/>
                </a:solidFill>
                <a:latin typeface="Roboto Condensed"/>
              </a:rPr>
              <a:t>#DataViz</a:t>
            </a:r>
            <a:endParaRPr lang="fr-FR" sz="2800" b="1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35973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e 1"/>
          <p:cNvSpPr/>
          <p:nvPr/>
        </p:nvSpPr>
        <p:spPr>
          <a:xfrm>
            <a:off x="2207568" y="836712"/>
            <a:ext cx="2520280" cy="1800200"/>
          </a:xfrm>
          <a:prstGeom prst="ellipse">
            <a:avLst/>
          </a:prstGeom>
          <a:noFill/>
          <a:ln w="762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859066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SVG – dessin vectoriel</a:t>
            </a:r>
            <a:endParaRPr lang="fr-FR" dirty="0"/>
          </a:p>
        </p:txBody>
      </p:sp>
      <p:pic>
        <p:nvPicPr>
          <p:cNvPr id="6" name="Espace réservé du contenu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07" y="792857"/>
            <a:ext cx="3903096" cy="3684523"/>
          </a:xfr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3832" y="4365104"/>
            <a:ext cx="7354093" cy="165224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Rectangle 7"/>
          <p:cNvSpPr/>
          <p:nvPr/>
        </p:nvSpPr>
        <p:spPr>
          <a:xfrm>
            <a:off x="479376" y="5157192"/>
            <a:ext cx="26981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hlinkClick r:id="rId5"/>
              </a:rPr>
              <a:t>http://jsfiddle.net/eVRq7/</a:t>
            </a:r>
            <a:endParaRPr lang="fr-FR" dirty="0"/>
          </a:p>
        </p:txBody>
      </p:sp>
      <p:sp>
        <p:nvSpPr>
          <p:cNvPr id="10" name="Bulle ronde 9"/>
          <p:cNvSpPr/>
          <p:nvPr/>
        </p:nvSpPr>
        <p:spPr>
          <a:xfrm>
            <a:off x="4727848" y="1107694"/>
            <a:ext cx="5184576" cy="2160240"/>
          </a:xfrm>
          <a:prstGeom prst="wedgeEllipseCallout">
            <a:avLst>
              <a:gd name="adj1" fmla="val -59548"/>
              <a:gd name="adj2" fmla="val 70300"/>
            </a:avLst>
          </a:prstGeom>
          <a:ln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Déclaratif</a:t>
            </a:r>
          </a:p>
          <a:p>
            <a:pPr algn="ctr"/>
            <a:r>
              <a:rPr lang="fr-FR" dirty="0" smtClean="0">
                <a:solidFill>
                  <a:schemeClr val="tx1"/>
                </a:solidFill>
              </a:rPr>
              <a:t/>
            </a:r>
            <a:br>
              <a:rPr lang="fr-FR" dirty="0" smtClean="0">
                <a:solidFill>
                  <a:schemeClr val="tx1"/>
                </a:solidFill>
              </a:rPr>
            </a:br>
            <a:r>
              <a:rPr lang="fr-FR" dirty="0" smtClean="0">
                <a:solidFill>
                  <a:schemeClr val="tx1"/>
                </a:solidFill>
              </a:rPr>
              <a:t>DOM</a:t>
            </a:r>
          </a:p>
          <a:p>
            <a:pPr algn="ctr"/>
            <a:endParaRPr lang="fr-FR" dirty="0">
              <a:solidFill>
                <a:schemeClr val="tx1"/>
              </a:solidFill>
            </a:endParaRPr>
          </a:p>
          <a:p>
            <a:pPr algn="ctr"/>
            <a:r>
              <a:rPr lang="fr-FR" dirty="0">
                <a:solidFill>
                  <a:schemeClr val="tx1"/>
                </a:solidFill>
              </a:rPr>
              <a:t>V</a:t>
            </a:r>
            <a:r>
              <a:rPr lang="fr-FR" dirty="0" smtClean="0">
                <a:solidFill>
                  <a:schemeClr val="tx1"/>
                </a:solidFill>
              </a:rPr>
              <a:t>ecteur</a:t>
            </a:r>
            <a:endParaRPr lang="fr-FR" dirty="0">
              <a:solidFill>
                <a:schemeClr val="tx1"/>
              </a:solidFill>
            </a:endParaRPr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6474" y="1725590"/>
            <a:ext cx="753193" cy="753193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6240" y="1440417"/>
            <a:ext cx="755253" cy="285173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972085" y="3081610"/>
            <a:ext cx="965840" cy="965840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904419" y="1409098"/>
            <a:ext cx="1095324" cy="1354858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3617" y="2132856"/>
            <a:ext cx="767876" cy="824756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59823" y="191341"/>
            <a:ext cx="362406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>
                <a:solidFill>
                  <a:schemeClr val="accent3"/>
                </a:solidFill>
                <a:latin typeface="Roboto Condensed"/>
              </a:rPr>
              <a:t>#DataViz</a:t>
            </a:r>
            <a:endParaRPr lang="fr-FR" sz="2800" b="1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85274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9889"/>
            <a:ext cx="4849152" cy="5073650"/>
          </a:xfrm>
        </p:spPr>
      </p:pic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Canvas</a:t>
            </a:r>
            <a:r>
              <a:rPr lang="fr-FR" dirty="0" smtClean="0"/>
              <a:t> – dessin Bitmap</a:t>
            </a:r>
            <a:endParaRPr lang="fr-FR"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7018" y="3140968"/>
            <a:ext cx="3487319" cy="334929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09600" y="6021288"/>
            <a:ext cx="37369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hlinkClick r:id="rId5"/>
              </a:rPr>
              <a:t>http://oboitel/processing/index.html</a:t>
            </a:r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23992" y="4249627"/>
            <a:ext cx="1613912" cy="1613912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5591944" y="1412776"/>
            <a:ext cx="68407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 smtClean="0"/>
              <a:t>Programmation JavaScript</a:t>
            </a:r>
          </a:p>
          <a:p>
            <a:r>
              <a:rPr lang="fr-FR" sz="3200" dirty="0" smtClean="0"/>
              <a:t>			</a:t>
            </a:r>
          </a:p>
          <a:p>
            <a:r>
              <a:rPr lang="fr-FR" sz="3200" dirty="0"/>
              <a:t>	</a:t>
            </a:r>
            <a:r>
              <a:rPr lang="fr-FR" sz="3200" dirty="0" smtClean="0"/>
              <a:t>		Dessin au pixel</a:t>
            </a:r>
            <a:endParaRPr lang="fr-FR" sz="3200" dirty="0"/>
          </a:p>
        </p:txBody>
      </p:sp>
      <p:sp>
        <p:nvSpPr>
          <p:cNvPr id="8" name="Rectangle 7"/>
          <p:cNvSpPr/>
          <p:nvPr/>
        </p:nvSpPr>
        <p:spPr>
          <a:xfrm>
            <a:off x="0" y="187795"/>
            <a:ext cx="362406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>
                <a:solidFill>
                  <a:schemeClr val="accent3"/>
                </a:solidFill>
                <a:latin typeface="Roboto Condensed"/>
              </a:rPr>
              <a:t>#DataViz</a:t>
            </a:r>
            <a:endParaRPr lang="fr-FR" sz="2800" b="1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11105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 txBox="1">
            <a:spLocks/>
          </p:cNvSpPr>
          <p:nvPr/>
        </p:nvSpPr>
        <p:spPr>
          <a:xfrm>
            <a:off x="609600" y="274638"/>
            <a:ext cx="10972800" cy="490537"/>
          </a:xfrm>
          <a:prstGeom prst="rect">
            <a:avLst/>
          </a:prstGeom>
        </p:spPr>
        <p:txBody>
          <a:bodyPr/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bg1"/>
                </a:solidFill>
                <a:latin typeface="Open Sans Semibold" pitchFamily="34" charset="0"/>
                <a:ea typeface="Open Sans Semibold" pitchFamily="34" charset="0"/>
                <a:cs typeface="Open Sans Semibold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Open Sans Semibold" pitchFamily="34" charset="0"/>
                <a:ea typeface="Open Sans Semibold" pitchFamily="34" charset="0"/>
                <a:cs typeface="Open Sans Semibold" pitchFamily="34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Open Sans Semibold" pitchFamily="34" charset="0"/>
                <a:ea typeface="Open Sans Semibold" pitchFamily="34" charset="0"/>
                <a:cs typeface="Open Sans Semibold" pitchFamily="34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Open Sans Semibold" pitchFamily="34" charset="0"/>
                <a:ea typeface="Open Sans Semibold" pitchFamily="34" charset="0"/>
                <a:cs typeface="Open Sans Semibold" pitchFamily="34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Open Sans Semibold" pitchFamily="34" charset="0"/>
                <a:ea typeface="Open Sans Semibold" pitchFamily="34" charset="0"/>
                <a:cs typeface="Open Sans Semibold" pitchFamily="34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Open Sans Semibold" pitchFamily="34" charset="0"/>
                <a:cs typeface="Open Sans Semibold" pitchFamily="34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Open Sans Semibold" pitchFamily="34" charset="0"/>
                <a:cs typeface="Open Sans Semibold" pitchFamily="34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Open Sans Semibold" pitchFamily="34" charset="0"/>
                <a:cs typeface="Open Sans Semibold" pitchFamily="34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Open Sans Semibold" pitchFamily="34" charset="0"/>
                <a:cs typeface="Open Sans Semibold" pitchFamily="34" charset="0"/>
              </a:defRPr>
            </a:lvl9pPr>
          </a:lstStyle>
          <a:p>
            <a:r>
              <a:rPr lang="fr-FR" dirty="0" smtClean="0"/>
              <a:t>Réconciliation et expression du </a:t>
            </a:r>
            <a:r>
              <a:rPr lang="fr-FR" dirty="0"/>
              <a:t>b</a:t>
            </a:r>
            <a:r>
              <a:rPr lang="fr-FR" dirty="0" smtClean="0"/>
              <a:t>esoin</a:t>
            </a:r>
            <a:endParaRPr lang="fr-FR" dirty="0"/>
          </a:p>
        </p:txBody>
      </p:sp>
      <p:sp>
        <p:nvSpPr>
          <p:cNvPr id="5" name="Titre 2"/>
          <p:cNvSpPr txBox="1">
            <a:spLocks/>
          </p:cNvSpPr>
          <p:nvPr/>
        </p:nvSpPr>
        <p:spPr>
          <a:xfrm>
            <a:off x="263352" y="1239855"/>
            <a:ext cx="8136904" cy="432048"/>
          </a:xfrm>
          <a:prstGeom prst="rect">
            <a:avLst/>
          </a:prstGeom>
        </p:spPr>
        <p:txBody>
          <a:bodyPr/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bg1"/>
                </a:solidFill>
                <a:latin typeface="Open Sans Semibold" pitchFamily="34" charset="0"/>
                <a:ea typeface="Open Sans Semibold" pitchFamily="34" charset="0"/>
                <a:cs typeface="Open Sans Semibold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Open Sans Semibold" pitchFamily="34" charset="0"/>
                <a:ea typeface="Open Sans Semibold" pitchFamily="34" charset="0"/>
                <a:cs typeface="Open Sans Semibold" pitchFamily="34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Open Sans Semibold" pitchFamily="34" charset="0"/>
                <a:ea typeface="Open Sans Semibold" pitchFamily="34" charset="0"/>
                <a:cs typeface="Open Sans Semibold" pitchFamily="34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Open Sans Semibold" pitchFamily="34" charset="0"/>
                <a:ea typeface="Open Sans Semibold" pitchFamily="34" charset="0"/>
                <a:cs typeface="Open Sans Semibold" pitchFamily="34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Open Sans Semibold" pitchFamily="34" charset="0"/>
                <a:ea typeface="Open Sans Semibold" pitchFamily="34" charset="0"/>
                <a:cs typeface="Open Sans Semibold" pitchFamily="34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Open Sans Semibold" pitchFamily="34" charset="0"/>
                <a:cs typeface="Open Sans Semibold" pitchFamily="34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Open Sans Semibold" pitchFamily="34" charset="0"/>
                <a:cs typeface="Open Sans Semibold" pitchFamily="34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Open Sans Semibold" pitchFamily="34" charset="0"/>
                <a:cs typeface="Open Sans Semibold" pitchFamily="34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Open Sans Semibold" pitchFamily="34" charset="0"/>
                <a:cs typeface="Open Sans Semibold" pitchFamily="34" charset="0"/>
              </a:defRPr>
            </a:lvl9pPr>
          </a:lstStyle>
          <a:p>
            <a:r>
              <a:rPr lang="fr-FR" sz="2000" b="1" dirty="0" smtClean="0">
                <a:solidFill>
                  <a:schemeClr val="tx1"/>
                </a:solidFill>
              </a:rPr>
              <a:t>2004</a:t>
            </a:r>
            <a:r>
              <a:rPr lang="fr-FR" sz="2000" dirty="0" smtClean="0">
                <a:solidFill>
                  <a:schemeClr val="tx1"/>
                </a:solidFill>
              </a:rPr>
              <a:t>:  W3C workshop on web application and compound documents</a:t>
            </a:r>
            <a:endParaRPr lang="fr-FR" sz="2000" dirty="0">
              <a:solidFill>
                <a:schemeClr val="tx1"/>
              </a:solidFill>
            </a:endParaRPr>
          </a:p>
        </p:txBody>
      </p:sp>
      <p:pic>
        <p:nvPicPr>
          <p:cNvPr id="1028" name="Picture 4" descr="http://i.pcworld.fr/1228585-mozilla-foundation-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2304" y="1095839"/>
            <a:ext cx="941297" cy="882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www.comptoir-hardware.com/images/stories/_logos/opera_software_log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2424" y="1079243"/>
            <a:ext cx="2054002" cy="830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://www.wazapp.fr/wp-content/uploads/2013/07/ios7-logo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352" y="2463991"/>
            <a:ext cx="4420870" cy="3001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4439816" y="2928729"/>
            <a:ext cx="2275874" cy="792088"/>
          </a:xfrm>
          <a:prstGeom prst="rect">
            <a:avLst/>
          </a:prstGeom>
          <a:solidFill>
            <a:srgbClr val="A6A6A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err="1" smtClean="0">
                <a:solidFill>
                  <a:schemeClr val="bg1"/>
                </a:solidFill>
              </a:rPr>
              <a:t>Clear</a:t>
            </a:r>
            <a:r>
              <a:rPr lang="fr-FR" b="1" dirty="0" smtClean="0">
                <a:solidFill>
                  <a:schemeClr val="bg1"/>
                </a:solidFill>
              </a:rPr>
              <a:t> Migration</a:t>
            </a:r>
            <a:endParaRPr lang="fr-FR" b="1" dirty="0">
              <a:solidFill>
                <a:schemeClr val="bg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999850" y="2928729"/>
            <a:ext cx="2275874" cy="792088"/>
          </a:xfrm>
          <a:prstGeom prst="rect">
            <a:avLst/>
          </a:prstGeom>
          <a:solidFill>
            <a:srgbClr val="A6A6A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Usage</a:t>
            </a:r>
          </a:p>
        </p:txBody>
      </p:sp>
      <p:sp>
        <p:nvSpPr>
          <p:cNvPr id="21" name="Rectangle 20"/>
          <p:cNvSpPr/>
          <p:nvPr/>
        </p:nvSpPr>
        <p:spPr>
          <a:xfrm>
            <a:off x="4439816" y="4048167"/>
            <a:ext cx="2275874" cy="792088"/>
          </a:xfrm>
          <a:prstGeom prst="rect">
            <a:avLst/>
          </a:prstGeom>
          <a:solidFill>
            <a:srgbClr val="A6A6A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Conciliation</a:t>
            </a:r>
          </a:p>
        </p:txBody>
      </p:sp>
      <p:sp>
        <p:nvSpPr>
          <p:cNvPr id="22" name="Rectangle 21"/>
          <p:cNvSpPr/>
          <p:nvPr/>
        </p:nvSpPr>
        <p:spPr>
          <a:xfrm>
            <a:off x="6999850" y="4048167"/>
            <a:ext cx="2275874" cy="792088"/>
          </a:xfrm>
          <a:prstGeom prst="rect">
            <a:avLst/>
          </a:prstGeom>
          <a:solidFill>
            <a:srgbClr val="A6A6A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Processus ouvert</a:t>
            </a:r>
          </a:p>
        </p:txBody>
      </p:sp>
      <p:sp>
        <p:nvSpPr>
          <p:cNvPr id="23" name="Rectangle 22"/>
          <p:cNvSpPr/>
          <p:nvPr/>
        </p:nvSpPr>
        <p:spPr>
          <a:xfrm>
            <a:off x="9559884" y="2928729"/>
            <a:ext cx="2275874" cy="792088"/>
          </a:xfrm>
          <a:prstGeom prst="rect">
            <a:avLst/>
          </a:prstGeom>
          <a:solidFill>
            <a:srgbClr val="A6A6A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smtClean="0">
                <a:solidFill>
                  <a:schemeClr val="bg1"/>
                </a:solidFill>
              </a:rPr>
              <a:t>Non bloquant</a:t>
            </a:r>
            <a:endParaRPr lang="fr-FR" b="1" dirty="0">
              <a:solidFill>
                <a:schemeClr val="bg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9563044" y="4048167"/>
            <a:ext cx="2275874" cy="792088"/>
          </a:xfrm>
          <a:prstGeom prst="rect">
            <a:avLst/>
          </a:prstGeom>
          <a:solidFill>
            <a:srgbClr val="A6A6A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Simplicité</a:t>
            </a:r>
          </a:p>
        </p:txBody>
      </p:sp>
      <p:sp>
        <p:nvSpPr>
          <p:cNvPr id="25" name="Rectangle 24"/>
          <p:cNvSpPr/>
          <p:nvPr/>
        </p:nvSpPr>
        <p:spPr>
          <a:xfrm>
            <a:off x="6999850" y="5135535"/>
            <a:ext cx="2275874" cy="792088"/>
          </a:xfrm>
          <a:prstGeom prst="rect">
            <a:avLst/>
          </a:prstGeom>
          <a:solidFill>
            <a:srgbClr val="A6A6A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Continuité technologique</a:t>
            </a:r>
          </a:p>
        </p:txBody>
      </p:sp>
    </p:spTree>
    <p:extLst>
      <p:ext uri="{BB962C8B-B14F-4D97-AF65-F5344CB8AC3E}">
        <p14:creationId xmlns:p14="http://schemas.microsoft.com/office/powerpoint/2010/main" val="41206400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e 1"/>
          <p:cNvSpPr/>
          <p:nvPr/>
        </p:nvSpPr>
        <p:spPr>
          <a:xfrm>
            <a:off x="7248128" y="2780928"/>
            <a:ext cx="2520280" cy="1800200"/>
          </a:xfrm>
          <a:prstGeom prst="ellipse">
            <a:avLst/>
          </a:prstGeom>
          <a:noFill/>
          <a:ln w="762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779818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07368" y="20960"/>
            <a:ext cx="362406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>
                <a:solidFill>
                  <a:schemeClr val="accent3"/>
                </a:solidFill>
                <a:latin typeface="Roboto Condensed"/>
              </a:rPr>
              <a:t>#</a:t>
            </a:r>
            <a:r>
              <a:rPr lang="en-US" sz="2800" b="1" dirty="0" err="1" smtClean="0">
                <a:solidFill>
                  <a:schemeClr val="accent3"/>
                </a:solidFill>
                <a:latin typeface="Roboto Condensed"/>
              </a:rPr>
              <a:t>RealTime</a:t>
            </a:r>
            <a:endParaRPr lang="fr-FR" sz="2800" b="1" dirty="0">
              <a:solidFill>
                <a:schemeClr val="accent3"/>
              </a:solidFill>
            </a:endParaRPr>
          </a:p>
        </p:txBody>
      </p:sp>
      <p:pic>
        <p:nvPicPr>
          <p:cNvPr id="1026" name="Picture 2" descr="http://data-ink.com/wp-content/uploads/2012/06/info_b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3592" y="1268760"/>
            <a:ext cx="6936548" cy="4536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re 2"/>
          <p:cNvSpPr txBox="1">
            <a:spLocks/>
          </p:cNvSpPr>
          <p:nvPr/>
        </p:nvSpPr>
        <p:spPr>
          <a:xfrm>
            <a:off x="1219200" y="261583"/>
            <a:ext cx="10972800" cy="490537"/>
          </a:xfrm>
          <a:prstGeom prst="rect">
            <a:avLst/>
          </a:prstGeom>
        </p:spPr>
        <p:txBody>
          <a:bodyPr/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bg1"/>
                </a:solidFill>
                <a:latin typeface="Open Sans Semibold" pitchFamily="34" charset="0"/>
                <a:ea typeface="Open Sans Semibold" pitchFamily="34" charset="0"/>
                <a:cs typeface="Open Sans Semibold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Open Sans Semibold" pitchFamily="34" charset="0"/>
                <a:ea typeface="Open Sans Semibold" pitchFamily="34" charset="0"/>
                <a:cs typeface="Open Sans Semibold" pitchFamily="34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Open Sans Semibold" pitchFamily="34" charset="0"/>
                <a:ea typeface="Open Sans Semibold" pitchFamily="34" charset="0"/>
                <a:cs typeface="Open Sans Semibold" pitchFamily="34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Open Sans Semibold" pitchFamily="34" charset="0"/>
                <a:ea typeface="Open Sans Semibold" pitchFamily="34" charset="0"/>
                <a:cs typeface="Open Sans Semibold" pitchFamily="34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Open Sans Semibold" pitchFamily="34" charset="0"/>
                <a:ea typeface="Open Sans Semibold" pitchFamily="34" charset="0"/>
                <a:cs typeface="Open Sans Semibold" pitchFamily="34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Open Sans Semibold" pitchFamily="34" charset="0"/>
                <a:cs typeface="Open Sans Semibold" pitchFamily="34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Open Sans Semibold" pitchFamily="34" charset="0"/>
                <a:cs typeface="Open Sans Semibold" pitchFamily="34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Open Sans Semibold" pitchFamily="34" charset="0"/>
                <a:cs typeface="Open Sans Semibold" pitchFamily="34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Open Sans Semibold" pitchFamily="34" charset="0"/>
                <a:cs typeface="Open Sans Semibold" pitchFamily="34" charset="0"/>
              </a:defRPr>
            </a:lvl9pPr>
          </a:lstStyle>
          <a:p>
            <a:r>
              <a:rPr lang="fr-FR" dirty="0" smtClean="0"/>
              <a:t>Data visualisation temps réel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5332728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2"/>
          <p:cNvSpPr txBox="1">
            <a:spLocks/>
          </p:cNvSpPr>
          <p:nvPr/>
        </p:nvSpPr>
        <p:spPr>
          <a:xfrm>
            <a:off x="1219200" y="287686"/>
            <a:ext cx="10972800" cy="490537"/>
          </a:xfrm>
          <a:prstGeom prst="rect">
            <a:avLst/>
          </a:prstGeom>
        </p:spPr>
        <p:txBody>
          <a:bodyPr/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bg1"/>
                </a:solidFill>
                <a:latin typeface="Open Sans Semibold" pitchFamily="34" charset="0"/>
                <a:ea typeface="Open Sans Semibold" pitchFamily="34" charset="0"/>
                <a:cs typeface="Open Sans Semibold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Open Sans Semibold" pitchFamily="34" charset="0"/>
                <a:ea typeface="Open Sans Semibold" pitchFamily="34" charset="0"/>
                <a:cs typeface="Open Sans Semibold" pitchFamily="34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Open Sans Semibold" pitchFamily="34" charset="0"/>
                <a:ea typeface="Open Sans Semibold" pitchFamily="34" charset="0"/>
                <a:cs typeface="Open Sans Semibold" pitchFamily="34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Open Sans Semibold" pitchFamily="34" charset="0"/>
                <a:ea typeface="Open Sans Semibold" pitchFamily="34" charset="0"/>
                <a:cs typeface="Open Sans Semibold" pitchFamily="34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Open Sans Semibold" pitchFamily="34" charset="0"/>
                <a:ea typeface="Open Sans Semibold" pitchFamily="34" charset="0"/>
                <a:cs typeface="Open Sans Semibold" pitchFamily="34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Open Sans Semibold" pitchFamily="34" charset="0"/>
                <a:cs typeface="Open Sans Semibold" pitchFamily="34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Open Sans Semibold" pitchFamily="34" charset="0"/>
                <a:cs typeface="Open Sans Semibold" pitchFamily="34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Open Sans Semibold" pitchFamily="34" charset="0"/>
                <a:cs typeface="Open Sans Semibold" pitchFamily="34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Open Sans Semibold" pitchFamily="34" charset="0"/>
                <a:cs typeface="Open Sans Semibold" pitchFamily="34" charset="0"/>
              </a:defRPr>
            </a:lvl9pPr>
          </a:lstStyle>
          <a:p>
            <a:endParaRPr lang="fr-FR" dirty="0"/>
          </a:p>
        </p:txBody>
      </p:sp>
      <p:sp>
        <p:nvSpPr>
          <p:cNvPr id="5" name="Rectangle à coins arrondis 4"/>
          <p:cNvSpPr/>
          <p:nvPr/>
        </p:nvSpPr>
        <p:spPr>
          <a:xfrm>
            <a:off x="5071689" y="1268760"/>
            <a:ext cx="2298707" cy="1847297"/>
          </a:xfrm>
          <a:prstGeom prst="roundRect">
            <a:avLst/>
          </a:prstGeom>
          <a:solidFill>
            <a:schemeClr val="accent1">
              <a:lumMod val="75000"/>
              <a:alpha val="38000"/>
            </a:schemeClr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fr-FR" kern="0">
              <a:solidFill>
                <a:prstClr val="white"/>
              </a:solidFill>
              <a:latin typeface="Roboto Condensed"/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5071688" y="2481456"/>
            <a:ext cx="2298707" cy="369332"/>
          </a:xfrm>
          <a:prstGeom prst="rect">
            <a:avLst/>
          </a:prstGeom>
          <a:solidFill>
            <a:srgbClr val="5B9BD5"/>
          </a:solidFill>
          <a:ln>
            <a:solidFill>
              <a:srgbClr val="5B9BD5">
                <a:shade val="50000"/>
              </a:srgb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solidFill>
                  <a:schemeClr val="bg1"/>
                </a:solidFill>
                <a:latin typeface="Roboto Condensed"/>
              </a:rPr>
              <a:t>Serveur</a:t>
            </a:r>
            <a:endParaRPr lang="fr-FR" dirty="0">
              <a:solidFill>
                <a:schemeClr val="bg1"/>
              </a:solidFill>
              <a:latin typeface="Roboto Condensed"/>
            </a:endParaRP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3395" y="1639235"/>
            <a:ext cx="1000325" cy="657638"/>
          </a:xfrm>
          <a:prstGeom prst="rect">
            <a:avLst/>
          </a:prstGeom>
        </p:spPr>
      </p:pic>
      <p:sp>
        <p:nvSpPr>
          <p:cNvPr id="86" name="Titre 2"/>
          <p:cNvSpPr txBox="1">
            <a:spLocks/>
          </p:cNvSpPr>
          <p:nvPr/>
        </p:nvSpPr>
        <p:spPr>
          <a:xfrm>
            <a:off x="1219200" y="261583"/>
            <a:ext cx="10972800" cy="490537"/>
          </a:xfrm>
          <a:prstGeom prst="rect">
            <a:avLst/>
          </a:prstGeom>
        </p:spPr>
        <p:txBody>
          <a:bodyPr/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bg1"/>
                </a:solidFill>
                <a:latin typeface="Open Sans Semibold" pitchFamily="34" charset="0"/>
                <a:ea typeface="Open Sans Semibold" pitchFamily="34" charset="0"/>
                <a:cs typeface="Open Sans Semibold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Open Sans Semibold" pitchFamily="34" charset="0"/>
                <a:ea typeface="Open Sans Semibold" pitchFamily="34" charset="0"/>
                <a:cs typeface="Open Sans Semibold" pitchFamily="34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Open Sans Semibold" pitchFamily="34" charset="0"/>
                <a:ea typeface="Open Sans Semibold" pitchFamily="34" charset="0"/>
                <a:cs typeface="Open Sans Semibold" pitchFamily="34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Open Sans Semibold" pitchFamily="34" charset="0"/>
                <a:ea typeface="Open Sans Semibold" pitchFamily="34" charset="0"/>
                <a:cs typeface="Open Sans Semibold" pitchFamily="34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Open Sans Semibold" pitchFamily="34" charset="0"/>
                <a:ea typeface="Open Sans Semibold" pitchFamily="34" charset="0"/>
                <a:cs typeface="Open Sans Semibold" pitchFamily="34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Open Sans Semibold" pitchFamily="34" charset="0"/>
                <a:cs typeface="Open Sans Semibold" pitchFamily="34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Open Sans Semibold" pitchFamily="34" charset="0"/>
                <a:cs typeface="Open Sans Semibold" pitchFamily="34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Open Sans Semibold" pitchFamily="34" charset="0"/>
                <a:cs typeface="Open Sans Semibold" pitchFamily="34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Open Sans Semibold" pitchFamily="34" charset="0"/>
                <a:cs typeface="Open Sans Semibold" pitchFamily="34" charset="0"/>
              </a:defRPr>
            </a:lvl9pPr>
          </a:lstStyle>
          <a:p>
            <a:r>
              <a:rPr lang="fr-FR" dirty="0" err="1" smtClean="0"/>
              <a:t>WebSocket</a:t>
            </a:r>
            <a:endParaRPr lang="fr-FR" dirty="0"/>
          </a:p>
        </p:txBody>
      </p:sp>
      <p:grpSp>
        <p:nvGrpSpPr>
          <p:cNvPr id="95" name="Groupe 94"/>
          <p:cNvGrpSpPr/>
          <p:nvPr/>
        </p:nvGrpSpPr>
        <p:grpSpPr>
          <a:xfrm>
            <a:off x="463176" y="1297332"/>
            <a:ext cx="3047667" cy="4433292"/>
            <a:chOff x="319160" y="1116241"/>
            <a:chExt cx="3047667" cy="4433292"/>
          </a:xfrm>
        </p:grpSpPr>
        <p:pic>
          <p:nvPicPr>
            <p:cNvPr id="22" name="Picture 6" descr="http://www.icreatemagazine.com/wp-content/uploads/2013/07/Safari-White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11337" y="4398715"/>
              <a:ext cx="470444" cy="470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Rectangle à coins arrondis 24"/>
            <p:cNvSpPr/>
            <p:nvPr/>
          </p:nvSpPr>
          <p:spPr>
            <a:xfrm>
              <a:off x="319160" y="1116241"/>
              <a:ext cx="3040536" cy="4433292"/>
            </a:xfrm>
            <a:prstGeom prst="roundRect">
              <a:avLst>
                <a:gd name="adj" fmla="val 9349"/>
              </a:avLst>
            </a:prstGeom>
            <a:noFill/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88" name="ZoneTexte 87"/>
            <p:cNvSpPr txBox="1"/>
            <p:nvPr/>
          </p:nvSpPr>
          <p:spPr>
            <a:xfrm>
              <a:off x="326291" y="4869160"/>
              <a:ext cx="3040536" cy="369332"/>
            </a:xfrm>
            <a:prstGeom prst="rect">
              <a:avLst/>
            </a:prstGeom>
            <a:solidFill>
              <a:srgbClr val="5B9BD5"/>
            </a:solidFill>
            <a:ln>
              <a:solidFill>
                <a:srgbClr val="5B9BD5">
                  <a:shade val="50000"/>
                </a:srgb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>
                  <a:solidFill>
                    <a:schemeClr val="bg1"/>
                  </a:solidFill>
                  <a:latin typeface="Roboto Condensed"/>
                </a:rPr>
                <a:t>Browser</a:t>
              </a:r>
              <a:endParaRPr lang="fr-FR" dirty="0">
                <a:solidFill>
                  <a:schemeClr val="bg1"/>
                </a:solidFill>
                <a:latin typeface="Roboto Condensed"/>
              </a:endParaRPr>
            </a:p>
          </p:txBody>
        </p:sp>
      </p:grpSp>
      <p:grpSp>
        <p:nvGrpSpPr>
          <p:cNvPr id="94" name="Groupe 93"/>
          <p:cNvGrpSpPr/>
          <p:nvPr/>
        </p:nvGrpSpPr>
        <p:grpSpPr>
          <a:xfrm>
            <a:off x="8888112" y="1297332"/>
            <a:ext cx="3040536" cy="4433292"/>
            <a:chOff x="3548559" y="1116241"/>
            <a:chExt cx="3040536" cy="4433292"/>
          </a:xfrm>
        </p:grpSpPr>
        <p:pic>
          <p:nvPicPr>
            <p:cNvPr id="90" name="Picture 6" descr="http://www.icreatemagazine.com/wp-content/uploads/2013/07/Safari-White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33605" y="4398715"/>
              <a:ext cx="470444" cy="470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1" name="ZoneTexte 90"/>
            <p:cNvSpPr txBox="1"/>
            <p:nvPr/>
          </p:nvSpPr>
          <p:spPr>
            <a:xfrm>
              <a:off x="3548559" y="4869160"/>
              <a:ext cx="3040536" cy="369332"/>
            </a:xfrm>
            <a:prstGeom prst="rect">
              <a:avLst/>
            </a:prstGeom>
            <a:solidFill>
              <a:srgbClr val="5B9BD5"/>
            </a:solidFill>
            <a:ln>
              <a:solidFill>
                <a:srgbClr val="5B9BD5">
                  <a:shade val="50000"/>
                </a:srgb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err="1" smtClean="0">
                  <a:solidFill>
                    <a:schemeClr val="bg1"/>
                  </a:solidFill>
                  <a:latin typeface="Roboto Condensed"/>
                </a:rPr>
                <a:t>Any</a:t>
              </a:r>
              <a:r>
                <a:rPr lang="fr-FR" dirty="0" smtClean="0">
                  <a:solidFill>
                    <a:schemeClr val="bg1"/>
                  </a:solidFill>
                  <a:latin typeface="Roboto Condensed"/>
                </a:rPr>
                <a:t> </a:t>
              </a:r>
              <a:r>
                <a:rPr lang="fr-FR" dirty="0" err="1" smtClean="0">
                  <a:solidFill>
                    <a:schemeClr val="bg1"/>
                  </a:solidFill>
                  <a:latin typeface="Roboto Condensed"/>
                </a:rPr>
                <a:t>other</a:t>
              </a:r>
              <a:r>
                <a:rPr lang="fr-FR" dirty="0" smtClean="0">
                  <a:solidFill>
                    <a:schemeClr val="bg1"/>
                  </a:solidFill>
                  <a:latin typeface="Roboto Condensed"/>
                </a:rPr>
                <a:t> Browser</a:t>
              </a:r>
              <a:endParaRPr lang="fr-FR" dirty="0">
                <a:solidFill>
                  <a:schemeClr val="bg1"/>
                </a:solidFill>
                <a:latin typeface="Roboto Condensed"/>
              </a:endParaRPr>
            </a:p>
          </p:txBody>
        </p:sp>
        <p:sp>
          <p:nvSpPr>
            <p:cNvPr id="92" name="Rectangle à coins arrondis 91"/>
            <p:cNvSpPr/>
            <p:nvPr/>
          </p:nvSpPr>
          <p:spPr>
            <a:xfrm>
              <a:off x="3548559" y="1116241"/>
              <a:ext cx="3040536" cy="4433292"/>
            </a:xfrm>
            <a:prstGeom prst="roundRect">
              <a:avLst>
                <a:gd name="adj" fmla="val 9349"/>
              </a:avLst>
            </a:prstGeom>
            <a:noFill/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96" name="Rectangle à coins arrondis 95"/>
          <p:cNvSpPr/>
          <p:nvPr/>
        </p:nvSpPr>
        <p:spPr>
          <a:xfrm>
            <a:off x="5143696" y="3885959"/>
            <a:ext cx="2298707" cy="1847297"/>
          </a:xfrm>
          <a:prstGeom prst="roundRect">
            <a:avLst/>
          </a:prstGeom>
          <a:solidFill>
            <a:schemeClr val="accent1">
              <a:lumMod val="75000"/>
              <a:alpha val="38000"/>
            </a:schemeClr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fr-FR" kern="0">
              <a:solidFill>
                <a:prstClr val="white"/>
              </a:solidFill>
              <a:latin typeface="Roboto Condensed"/>
            </a:endParaRPr>
          </a:p>
        </p:txBody>
      </p:sp>
      <p:sp>
        <p:nvSpPr>
          <p:cNvPr id="97" name="ZoneTexte 96"/>
          <p:cNvSpPr txBox="1"/>
          <p:nvPr/>
        </p:nvSpPr>
        <p:spPr>
          <a:xfrm>
            <a:off x="5146293" y="4980368"/>
            <a:ext cx="2298707" cy="369332"/>
          </a:xfrm>
          <a:prstGeom prst="rect">
            <a:avLst/>
          </a:prstGeom>
          <a:solidFill>
            <a:srgbClr val="5B9BD5"/>
          </a:solidFill>
          <a:ln>
            <a:solidFill>
              <a:srgbClr val="5B9BD5">
                <a:shade val="50000"/>
              </a:srgb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solidFill>
                  <a:schemeClr val="bg1"/>
                </a:solidFill>
                <a:latin typeface="Roboto Condensed"/>
              </a:rPr>
              <a:t>Web Socket</a:t>
            </a:r>
            <a:endParaRPr lang="fr-FR" dirty="0">
              <a:solidFill>
                <a:schemeClr val="bg1"/>
              </a:solidFill>
              <a:latin typeface="Roboto Condensed"/>
            </a:endParaRPr>
          </a:p>
        </p:txBody>
      </p:sp>
      <p:pic>
        <p:nvPicPr>
          <p:cNvPr id="17411" name="Picture 3" descr="http://arunoda.me/images/blog/websocket-logo.jpe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4344" y="4161184"/>
            <a:ext cx="792823" cy="594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5" name="Connecteur en arc 104"/>
          <p:cNvCxnSpPr>
            <a:stCxn id="109" idx="3"/>
            <a:endCxn id="96" idx="1"/>
          </p:cNvCxnSpPr>
          <p:nvPr/>
        </p:nvCxnSpPr>
        <p:spPr>
          <a:xfrm>
            <a:off x="2693612" y="3667344"/>
            <a:ext cx="2450084" cy="1142264"/>
          </a:xfrm>
          <a:prstGeom prst="curvedConnector3">
            <a:avLst/>
          </a:prstGeom>
          <a:ln w="28575">
            <a:solidFill>
              <a:srgbClr val="5B9BD5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Rectangle 106"/>
          <p:cNvSpPr/>
          <p:nvPr/>
        </p:nvSpPr>
        <p:spPr>
          <a:xfrm>
            <a:off x="837555" y="1645656"/>
            <a:ext cx="2156870" cy="271944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8" name="ZoneTexte 107"/>
          <p:cNvSpPr txBox="1"/>
          <p:nvPr/>
        </p:nvSpPr>
        <p:spPr>
          <a:xfrm>
            <a:off x="1102952" y="1736567"/>
            <a:ext cx="1590660" cy="584775"/>
          </a:xfrm>
          <a:prstGeom prst="rect">
            <a:avLst/>
          </a:prstGeom>
          <a:solidFill>
            <a:srgbClr val="5B9BD5"/>
          </a:solidFill>
          <a:ln>
            <a:solidFill>
              <a:srgbClr val="5B9BD5"/>
            </a:solidFill>
          </a:ln>
        </p:spPr>
        <p:txBody>
          <a:bodyPr wrap="square" rtlCol="0">
            <a:spAutoFit/>
          </a:bodyPr>
          <a:lstStyle>
            <a:defPPr>
              <a:defRPr lang="fr-FR"/>
            </a:defPPr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Client</a:t>
            </a:r>
            <a:br>
              <a:rPr lang="fr-FR" dirty="0" smtClean="0"/>
            </a:br>
            <a:r>
              <a:rPr lang="fr-FR" sz="1400" dirty="0" smtClean="0"/>
              <a:t>HTML/CSS/JS</a:t>
            </a:r>
            <a:endParaRPr lang="fr-FR" sz="1400" dirty="0"/>
          </a:p>
        </p:txBody>
      </p:sp>
      <p:sp>
        <p:nvSpPr>
          <p:cNvPr id="109" name="ZoneTexte 108"/>
          <p:cNvSpPr txBox="1"/>
          <p:nvPr/>
        </p:nvSpPr>
        <p:spPr>
          <a:xfrm>
            <a:off x="1102952" y="3236457"/>
            <a:ext cx="1590660" cy="861774"/>
          </a:xfrm>
          <a:prstGeom prst="rect">
            <a:avLst/>
          </a:prstGeom>
          <a:solidFill>
            <a:srgbClr val="5B9BD5"/>
          </a:solidFill>
          <a:ln>
            <a:solidFill>
              <a:srgbClr val="5B9BD5"/>
            </a:solidFill>
          </a:ln>
        </p:spPr>
        <p:txBody>
          <a:bodyPr wrap="square" rtlCol="0">
            <a:spAutoFit/>
          </a:bodyPr>
          <a:lstStyle>
            <a:defPPr>
              <a:defRPr lang="fr-FR"/>
            </a:defPPr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Application layer</a:t>
            </a:r>
            <a:br>
              <a:rPr lang="fr-FR" dirty="0" smtClean="0"/>
            </a:br>
            <a:r>
              <a:rPr lang="fr-FR" sz="1400" dirty="0" err="1" smtClean="0"/>
              <a:t>Javascript</a:t>
            </a:r>
            <a:endParaRPr lang="fr-FR" sz="1400" dirty="0"/>
          </a:p>
        </p:txBody>
      </p:sp>
      <p:cxnSp>
        <p:nvCxnSpPr>
          <p:cNvPr id="114" name="Connecteur en arc 113"/>
          <p:cNvCxnSpPr>
            <a:stCxn id="107" idx="3"/>
            <a:endCxn id="5" idx="1"/>
          </p:cNvCxnSpPr>
          <p:nvPr/>
        </p:nvCxnSpPr>
        <p:spPr>
          <a:xfrm flipV="1">
            <a:off x="2994425" y="2192409"/>
            <a:ext cx="2077264" cy="812971"/>
          </a:xfrm>
          <a:prstGeom prst="curvedConnector3">
            <a:avLst/>
          </a:prstGeom>
          <a:ln w="28575">
            <a:solidFill>
              <a:srgbClr val="5B9BD5"/>
            </a:solidFill>
            <a:prstDash val="solid"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Connecteur droit avec flèche 116"/>
          <p:cNvCxnSpPr>
            <a:stCxn id="108" idx="2"/>
            <a:endCxn id="109" idx="0"/>
          </p:cNvCxnSpPr>
          <p:nvPr/>
        </p:nvCxnSpPr>
        <p:spPr>
          <a:xfrm>
            <a:off x="1898282" y="2321342"/>
            <a:ext cx="0" cy="915115"/>
          </a:xfrm>
          <a:prstGeom prst="straightConnector1">
            <a:avLst/>
          </a:prstGeom>
          <a:ln w="19050">
            <a:solidFill>
              <a:schemeClr val="accent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ZoneTexte 120"/>
          <p:cNvSpPr txBox="1"/>
          <p:nvPr/>
        </p:nvSpPr>
        <p:spPr>
          <a:xfrm>
            <a:off x="1859498" y="2539624"/>
            <a:ext cx="10961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>
                <a:solidFill>
                  <a:schemeClr val="accent3"/>
                </a:solidFill>
              </a:rPr>
              <a:t>Action</a:t>
            </a:r>
            <a:endParaRPr lang="fr-FR" sz="1400" dirty="0">
              <a:solidFill>
                <a:schemeClr val="accent3"/>
              </a:solidFill>
            </a:endParaRPr>
          </a:p>
        </p:txBody>
      </p:sp>
      <p:sp>
        <p:nvSpPr>
          <p:cNvPr id="123" name="ZoneTexte 122"/>
          <p:cNvSpPr txBox="1"/>
          <p:nvPr/>
        </p:nvSpPr>
        <p:spPr>
          <a:xfrm>
            <a:off x="3942386" y="4117880"/>
            <a:ext cx="11293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>
                <a:solidFill>
                  <a:schemeClr val="accent3"/>
                </a:solidFill>
              </a:rPr>
              <a:t>Notification</a:t>
            </a:r>
            <a:endParaRPr lang="fr-FR" sz="1400" dirty="0">
              <a:solidFill>
                <a:schemeClr val="accent3"/>
              </a:solidFill>
            </a:endParaRPr>
          </a:p>
        </p:txBody>
      </p:sp>
      <p:sp>
        <p:nvSpPr>
          <p:cNvPr id="124" name="Rectangle 123"/>
          <p:cNvSpPr/>
          <p:nvPr/>
        </p:nvSpPr>
        <p:spPr>
          <a:xfrm>
            <a:off x="9329945" y="1635662"/>
            <a:ext cx="2156870" cy="271944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25" name="Connecteur en arc 124"/>
          <p:cNvCxnSpPr>
            <a:stCxn id="5" idx="3"/>
            <a:endCxn id="124" idx="1"/>
          </p:cNvCxnSpPr>
          <p:nvPr/>
        </p:nvCxnSpPr>
        <p:spPr>
          <a:xfrm>
            <a:off x="7370396" y="2192409"/>
            <a:ext cx="1959549" cy="802977"/>
          </a:xfrm>
          <a:prstGeom prst="curvedConnector3">
            <a:avLst/>
          </a:prstGeom>
          <a:ln w="28575">
            <a:solidFill>
              <a:srgbClr val="5B9BD5"/>
            </a:solidFill>
            <a:prstDash val="solid"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necteur en arc 127"/>
          <p:cNvCxnSpPr>
            <a:stCxn id="96" idx="3"/>
            <a:endCxn id="134" idx="1"/>
          </p:cNvCxnSpPr>
          <p:nvPr/>
        </p:nvCxnSpPr>
        <p:spPr>
          <a:xfrm flipV="1">
            <a:off x="7442403" y="3631585"/>
            <a:ext cx="2165789" cy="1178023"/>
          </a:xfrm>
          <a:prstGeom prst="curvedConnector3">
            <a:avLst/>
          </a:prstGeom>
          <a:ln w="28575">
            <a:solidFill>
              <a:srgbClr val="5B9BD5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ZoneTexte 132"/>
          <p:cNvSpPr txBox="1"/>
          <p:nvPr/>
        </p:nvSpPr>
        <p:spPr>
          <a:xfrm>
            <a:off x="9608192" y="1700808"/>
            <a:ext cx="1590660" cy="584775"/>
          </a:xfrm>
          <a:prstGeom prst="rect">
            <a:avLst/>
          </a:prstGeom>
          <a:solidFill>
            <a:srgbClr val="5B9BD5"/>
          </a:solidFill>
          <a:ln>
            <a:solidFill>
              <a:srgbClr val="5B9BD5"/>
            </a:solidFill>
          </a:ln>
        </p:spPr>
        <p:txBody>
          <a:bodyPr wrap="square" rtlCol="0">
            <a:spAutoFit/>
          </a:bodyPr>
          <a:lstStyle>
            <a:defPPr>
              <a:defRPr lang="fr-FR"/>
            </a:defPPr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Client</a:t>
            </a:r>
            <a:br>
              <a:rPr lang="fr-FR" dirty="0" smtClean="0"/>
            </a:br>
            <a:r>
              <a:rPr lang="fr-FR" sz="1400" dirty="0" smtClean="0"/>
              <a:t>HTML/CSS/JS</a:t>
            </a:r>
            <a:endParaRPr lang="fr-FR" sz="1400" dirty="0"/>
          </a:p>
        </p:txBody>
      </p:sp>
      <p:sp>
        <p:nvSpPr>
          <p:cNvPr id="134" name="ZoneTexte 133"/>
          <p:cNvSpPr txBox="1"/>
          <p:nvPr/>
        </p:nvSpPr>
        <p:spPr>
          <a:xfrm>
            <a:off x="9608192" y="3200698"/>
            <a:ext cx="1590660" cy="861774"/>
          </a:xfrm>
          <a:prstGeom prst="rect">
            <a:avLst/>
          </a:prstGeom>
          <a:solidFill>
            <a:srgbClr val="5B9BD5"/>
          </a:solidFill>
          <a:ln>
            <a:solidFill>
              <a:srgbClr val="5B9BD5"/>
            </a:solidFill>
          </a:ln>
        </p:spPr>
        <p:txBody>
          <a:bodyPr wrap="square" rtlCol="0">
            <a:spAutoFit/>
          </a:bodyPr>
          <a:lstStyle>
            <a:defPPr>
              <a:defRPr lang="fr-FR"/>
            </a:defPPr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Application layer</a:t>
            </a:r>
            <a:br>
              <a:rPr lang="fr-FR" dirty="0" smtClean="0"/>
            </a:br>
            <a:r>
              <a:rPr lang="fr-FR" sz="1400" dirty="0" err="1" smtClean="0"/>
              <a:t>Javascript</a:t>
            </a:r>
            <a:endParaRPr lang="fr-FR" sz="1400" dirty="0"/>
          </a:p>
        </p:txBody>
      </p:sp>
      <p:sp>
        <p:nvSpPr>
          <p:cNvPr id="136" name="ZoneTexte 135"/>
          <p:cNvSpPr txBox="1"/>
          <p:nvPr/>
        </p:nvSpPr>
        <p:spPr>
          <a:xfrm>
            <a:off x="7473329" y="4117173"/>
            <a:ext cx="11293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>
                <a:solidFill>
                  <a:schemeClr val="accent3"/>
                </a:solidFill>
              </a:rPr>
              <a:t>Notification</a:t>
            </a:r>
            <a:endParaRPr lang="fr-FR" sz="1400" dirty="0">
              <a:solidFill>
                <a:schemeClr val="accent3"/>
              </a:solidFill>
            </a:endParaRPr>
          </a:p>
        </p:txBody>
      </p:sp>
      <p:cxnSp>
        <p:nvCxnSpPr>
          <p:cNvPr id="137" name="Connecteur droit avec flèche 136"/>
          <p:cNvCxnSpPr>
            <a:stCxn id="134" idx="0"/>
            <a:endCxn id="133" idx="2"/>
          </p:cNvCxnSpPr>
          <p:nvPr/>
        </p:nvCxnSpPr>
        <p:spPr>
          <a:xfrm flipV="1">
            <a:off x="10403522" y="2285583"/>
            <a:ext cx="0" cy="915115"/>
          </a:xfrm>
          <a:prstGeom prst="straightConnector1">
            <a:avLst/>
          </a:prstGeom>
          <a:ln w="19050">
            <a:solidFill>
              <a:schemeClr val="accent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ZoneTexte 139"/>
          <p:cNvSpPr txBox="1"/>
          <p:nvPr/>
        </p:nvSpPr>
        <p:spPr>
          <a:xfrm>
            <a:off x="10384460" y="2657698"/>
            <a:ext cx="10961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>
                <a:solidFill>
                  <a:schemeClr val="accent3"/>
                </a:solidFill>
              </a:rPr>
              <a:t>Réaction</a:t>
            </a:r>
            <a:endParaRPr lang="fr-FR" sz="1400" dirty="0">
              <a:solidFill>
                <a:schemeClr val="accent3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178543" y="78689"/>
            <a:ext cx="362406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>
                <a:solidFill>
                  <a:schemeClr val="accent3"/>
                </a:solidFill>
                <a:latin typeface="Roboto Condensed"/>
              </a:rPr>
              <a:t>#</a:t>
            </a:r>
            <a:r>
              <a:rPr lang="en-US" sz="2800" b="1" dirty="0" err="1" smtClean="0">
                <a:solidFill>
                  <a:schemeClr val="accent3"/>
                </a:solidFill>
                <a:latin typeface="Roboto Condensed"/>
              </a:rPr>
              <a:t>RealTime</a:t>
            </a:r>
            <a:endParaRPr lang="fr-FR" sz="2800" b="1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55869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977475" y="3305185"/>
            <a:ext cx="5758527" cy="670522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9652" y="951797"/>
            <a:ext cx="6921827" cy="771525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9651" y="761180"/>
            <a:ext cx="6921827" cy="771525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48183"/>
            <a:ext cx="11841480" cy="771525"/>
          </a:xfrm>
          <a:prstGeom prst="rect">
            <a:avLst/>
          </a:prstGeom>
        </p:spPr>
      </p:pic>
      <p:sp>
        <p:nvSpPr>
          <p:cNvPr id="2" name="Titre 2"/>
          <p:cNvSpPr txBox="1">
            <a:spLocks/>
          </p:cNvSpPr>
          <p:nvPr/>
        </p:nvSpPr>
        <p:spPr>
          <a:xfrm>
            <a:off x="1219200" y="261583"/>
            <a:ext cx="10972800" cy="490537"/>
          </a:xfrm>
          <a:prstGeom prst="rect">
            <a:avLst/>
          </a:prstGeom>
        </p:spPr>
        <p:txBody>
          <a:bodyPr/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bg1"/>
                </a:solidFill>
                <a:latin typeface="Open Sans Semibold" pitchFamily="34" charset="0"/>
                <a:ea typeface="Open Sans Semibold" pitchFamily="34" charset="0"/>
                <a:cs typeface="Open Sans Semibold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Open Sans Semibold" pitchFamily="34" charset="0"/>
                <a:ea typeface="Open Sans Semibold" pitchFamily="34" charset="0"/>
                <a:cs typeface="Open Sans Semibold" pitchFamily="34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Open Sans Semibold" pitchFamily="34" charset="0"/>
                <a:ea typeface="Open Sans Semibold" pitchFamily="34" charset="0"/>
                <a:cs typeface="Open Sans Semibold" pitchFamily="34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Open Sans Semibold" pitchFamily="34" charset="0"/>
                <a:ea typeface="Open Sans Semibold" pitchFamily="34" charset="0"/>
                <a:cs typeface="Open Sans Semibold" pitchFamily="34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Open Sans Semibold" pitchFamily="34" charset="0"/>
                <a:ea typeface="Open Sans Semibold" pitchFamily="34" charset="0"/>
                <a:cs typeface="Open Sans Semibold" pitchFamily="34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Open Sans Semibold" pitchFamily="34" charset="0"/>
                <a:cs typeface="Open Sans Semibold" pitchFamily="34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Open Sans Semibold" pitchFamily="34" charset="0"/>
                <a:cs typeface="Open Sans Semibold" pitchFamily="34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Open Sans Semibold" pitchFamily="34" charset="0"/>
                <a:cs typeface="Open Sans Semibold" pitchFamily="34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Open Sans Semibold" pitchFamily="34" charset="0"/>
                <a:cs typeface="Open Sans Semibold" pitchFamily="34" charset="0"/>
              </a:defRPr>
            </a:lvl9pPr>
          </a:lstStyle>
          <a:p>
            <a:r>
              <a:rPr lang="fr-FR" dirty="0" smtClean="0"/>
              <a:t>Socket.io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52674"/>
            <a:ext cx="4919653" cy="1737360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490034"/>
            <a:ext cx="11841480" cy="338328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8432" y="5906954"/>
            <a:ext cx="17363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solidFill>
                  <a:schemeClr val="bg1"/>
                </a:solidFill>
                <a:hlinkClick r:id="rId5"/>
              </a:rPr>
              <a:t>http://socket.io/</a:t>
            </a:r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21506" name="Picture 2" descr="node.js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4695" y="5748181"/>
            <a:ext cx="2333625" cy="628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6926" y="1727015"/>
            <a:ext cx="6921827" cy="771525"/>
          </a:xfrm>
          <a:prstGeom prst="rect">
            <a:avLst/>
          </a:prstGeom>
        </p:spPr>
      </p:pic>
      <p:pic>
        <p:nvPicPr>
          <p:cNvPr id="5" name="Picture 3" descr="http://arunoda.me/images/blog/websocket-logo.jpe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40778" y="1054404"/>
            <a:ext cx="792823" cy="594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22820" y="63182"/>
            <a:ext cx="362406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>
                <a:solidFill>
                  <a:schemeClr val="accent3"/>
                </a:solidFill>
                <a:latin typeface="Roboto Condensed"/>
              </a:rPr>
              <a:t>#</a:t>
            </a:r>
            <a:r>
              <a:rPr lang="en-US" sz="2800" b="1" dirty="0" err="1" smtClean="0">
                <a:solidFill>
                  <a:schemeClr val="accent3"/>
                </a:solidFill>
                <a:latin typeface="Roboto Condensed"/>
              </a:rPr>
              <a:t>RealTime</a:t>
            </a:r>
            <a:endParaRPr lang="fr-FR" sz="2800" b="1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39011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e 1"/>
          <p:cNvSpPr/>
          <p:nvPr/>
        </p:nvSpPr>
        <p:spPr>
          <a:xfrm>
            <a:off x="4727848" y="836712"/>
            <a:ext cx="2520280" cy="1800200"/>
          </a:xfrm>
          <a:prstGeom prst="ellipse">
            <a:avLst/>
          </a:prstGeom>
          <a:noFill/>
          <a:ln w="762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910310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6" name="Picture 4" descr="https://raw.github.com/pviotti/osm-viz/master/visualizations/3.merge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64704"/>
            <a:ext cx="11521440" cy="576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re 2"/>
          <p:cNvSpPr txBox="1">
            <a:spLocks/>
          </p:cNvSpPr>
          <p:nvPr/>
        </p:nvSpPr>
        <p:spPr>
          <a:xfrm>
            <a:off x="1219200" y="249807"/>
            <a:ext cx="10972800" cy="490537"/>
          </a:xfrm>
          <a:prstGeom prst="rect">
            <a:avLst/>
          </a:prstGeom>
        </p:spPr>
        <p:txBody>
          <a:bodyPr/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bg1"/>
                </a:solidFill>
                <a:latin typeface="Open Sans Semibold" pitchFamily="34" charset="0"/>
                <a:ea typeface="Open Sans Semibold" pitchFamily="34" charset="0"/>
                <a:cs typeface="Open Sans Semibold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Open Sans Semibold" pitchFamily="34" charset="0"/>
                <a:ea typeface="Open Sans Semibold" pitchFamily="34" charset="0"/>
                <a:cs typeface="Open Sans Semibold" pitchFamily="34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Open Sans Semibold" pitchFamily="34" charset="0"/>
                <a:ea typeface="Open Sans Semibold" pitchFamily="34" charset="0"/>
                <a:cs typeface="Open Sans Semibold" pitchFamily="34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Open Sans Semibold" pitchFamily="34" charset="0"/>
                <a:ea typeface="Open Sans Semibold" pitchFamily="34" charset="0"/>
                <a:cs typeface="Open Sans Semibold" pitchFamily="34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Open Sans Semibold" pitchFamily="34" charset="0"/>
                <a:ea typeface="Open Sans Semibold" pitchFamily="34" charset="0"/>
                <a:cs typeface="Open Sans Semibold" pitchFamily="34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Open Sans Semibold" pitchFamily="34" charset="0"/>
                <a:cs typeface="Open Sans Semibold" pitchFamily="34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Open Sans Semibold" pitchFamily="34" charset="0"/>
                <a:cs typeface="Open Sans Semibold" pitchFamily="34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Open Sans Semibold" pitchFamily="34" charset="0"/>
                <a:cs typeface="Open Sans Semibold" pitchFamily="34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Open Sans Semibold" pitchFamily="34" charset="0"/>
                <a:cs typeface="Open Sans Semibold" pitchFamily="34" charset="0"/>
              </a:defRPr>
            </a:lvl9pPr>
          </a:lstStyle>
          <a:p>
            <a:r>
              <a:rPr lang="fr-FR" dirty="0" err="1" smtClean="0"/>
              <a:t>Geolocation</a:t>
            </a:r>
            <a:r>
              <a:rPr lang="fr-FR" dirty="0" smtClean="0"/>
              <a:t> API</a:t>
            </a:r>
            <a:endParaRPr lang="fr-FR" dirty="0"/>
          </a:p>
        </p:txBody>
      </p:sp>
      <p:pic>
        <p:nvPicPr>
          <p:cNvPr id="18438" name="Picture 6" descr="https://cdn1.iconfinder.com/data/icons/perfect-flat-icons-2/512/Location_marker_pin_map_gps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1904" y="980728"/>
            <a:ext cx="1204392" cy="1204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47328" y="5994623"/>
            <a:ext cx="31598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hlinkClick r:id="rId4"/>
              </a:rPr>
              <a:t>http://jsfiddle.net/pierr/rNJ4B/</a:t>
            </a:r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0418" y="764704"/>
            <a:ext cx="761582" cy="5760720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53325" y="5845914"/>
            <a:ext cx="4638675" cy="66675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2764" y="88338"/>
            <a:ext cx="362406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>
                <a:solidFill>
                  <a:schemeClr val="accent3"/>
                </a:solidFill>
                <a:latin typeface="Roboto Condensed"/>
              </a:rPr>
              <a:t>#</a:t>
            </a:r>
            <a:r>
              <a:rPr lang="en-US" sz="2800" b="1" dirty="0" err="1" smtClean="0">
                <a:solidFill>
                  <a:schemeClr val="accent3"/>
                </a:solidFill>
                <a:latin typeface="Roboto Condensed"/>
              </a:rPr>
              <a:t>GeoLoc</a:t>
            </a:r>
            <a:endParaRPr lang="fr-FR" sz="2800" b="1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48650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2"/>
          <p:cNvSpPr txBox="1">
            <a:spLocks/>
          </p:cNvSpPr>
          <p:nvPr/>
        </p:nvSpPr>
        <p:spPr>
          <a:xfrm>
            <a:off x="1219200" y="249807"/>
            <a:ext cx="10972800" cy="490537"/>
          </a:xfrm>
          <a:prstGeom prst="rect">
            <a:avLst/>
          </a:prstGeom>
        </p:spPr>
        <p:txBody>
          <a:bodyPr/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bg1"/>
                </a:solidFill>
                <a:latin typeface="Open Sans Semibold" pitchFamily="34" charset="0"/>
                <a:ea typeface="Open Sans Semibold" pitchFamily="34" charset="0"/>
                <a:cs typeface="Open Sans Semibold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Open Sans Semibold" pitchFamily="34" charset="0"/>
                <a:ea typeface="Open Sans Semibold" pitchFamily="34" charset="0"/>
                <a:cs typeface="Open Sans Semibold" pitchFamily="34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Open Sans Semibold" pitchFamily="34" charset="0"/>
                <a:ea typeface="Open Sans Semibold" pitchFamily="34" charset="0"/>
                <a:cs typeface="Open Sans Semibold" pitchFamily="34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Open Sans Semibold" pitchFamily="34" charset="0"/>
                <a:ea typeface="Open Sans Semibold" pitchFamily="34" charset="0"/>
                <a:cs typeface="Open Sans Semibold" pitchFamily="34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Open Sans Semibold" pitchFamily="34" charset="0"/>
                <a:ea typeface="Open Sans Semibold" pitchFamily="34" charset="0"/>
                <a:cs typeface="Open Sans Semibold" pitchFamily="34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Open Sans Semibold" pitchFamily="34" charset="0"/>
                <a:cs typeface="Open Sans Semibold" pitchFamily="34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Open Sans Semibold" pitchFamily="34" charset="0"/>
                <a:cs typeface="Open Sans Semibold" pitchFamily="34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Open Sans Semibold" pitchFamily="34" charset="0"/>
                <a:cs typeface="Open Sans Semibold" pitchFamily="34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Open Sans Semibold" pitchFamily="34" charset="0"/>
                <a:cs typeface="Open Sans Semibold" pitchFamily="34" charset="0"/>
              </a:defRPr>
            </a:lvl9pPr>
          </a:lstStyle>
          <a:p>
            <a:r>
              <a:rPr lang="fr-FR" dirty="0" err="1" smtClean="0"/>
              <a:t>Device</a:t>
            </a:r>
            <a:r>
              <a:rPr lang="fr-FR" dirty="0" smtClean="0"/>
              <a:t> Orientation</a:t>
            </a:r>
            <a:endParaRPr lang="fr-FR" dirty="0"/>
          </a:p>
        </p:txBody>
      </p:sp>
      <p:pic>
        <p:nvPicPr>
          <p:cNvPr id="22530" name="Picture 2" descr="http://media.smashingmagazine.com/wp-content/uploads/2012/03/orientati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2" y="740344"/>
            <a:ext cx="6143623" cy="3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191344" y="5949280"/>
            <a:ext cx="48141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/>
              <a:t>http://jsfiddle.net/pierr/P6jfx/embedded/result/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00" y="4683418"/>
            <a:ext cx="5476875" cy="49530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72940" y="4672264"/>
            <a:ext cx="4619625" cy="1781175"/>
          </a:xfrm>
          <a:prstGeom prst="rect">
            <a:avLst/>
          </a:prstGeom>
        </p:spPr>
      </p:pic>
      <p:pic>
        <p:nvPicPr>
          <p:cNvPr id="7174" name="Picture 6" descr="http://netdna3.mercenie.com/wp-content/uploads/sites/6/2013/10/ios7-compass-screen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1372" y="740344"/>
            <a:ext cx="2779390" cy="4946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03784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Bilan Fonctionnalités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4462" y="1412776"/>
            <a:ext cx="4499205" cy="3361224"/>
          </a:xfrm>
        </p:spPr>
      </p:pic>
      <p:sp>
        <p:nvSpPr>
          <p:cNvPr id="5" name="Rectangle 4"/>
          <p:cNvSpPr/>
          <p:nvPr/>
        </p:nvSpPr>
        <p:spPr>
          <a:xfrm>
            <a:off x="8040216" y="3973017"/>
            <a:ext cx="439556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>
                <a:solidFill>
                  <a:schemeClr val="accent3"/>
                </a:solidFill>
                <a:latin typeface="Roboto Condensed"/>
              </a:rPr>
              <a:t>#Responsive</a:t>
            </a:r>
            <a:endParaRPr lang="fr-FR" sz="2800" b="1" dirty="0">
              <a:solidFill>
                <a:schemeClr val="accent3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655840" y="4980476"/>
            <a:ext cx="439556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>
                <a:solidFill>
                  <a:schemeClr val="accent3"/>
                </a:solidFill>
                <a:latin typeface="Roboto Condensed"/>
              </a:rPr>
              <a:t>#</a:t>
            </a:r>
            <a:r>
              <a:rPr lang="en-US" sz="2800" b="1" dirty="0" err="1" smtClean="0">
                <a:solidFill>
                  <a:schemeClr val="accent3"/>
                </a:solidFill>
                <a:latin typeface="Roboto Condensed"/>
              </a:rPr>
              <a:t>Mobilité</a:t>
            </a:r>
            <a:endParaRPr lang="fr-FR" sz="2800" b="1" dirty="0">
              <a:solidFill>
                <a:schemeClr val="accent3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559496" y="1738098"/>
            <a:ext cx="439556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>
                <a:solidFill>
                  <a:schemeClr val="accent3"/>
                </a:solidFill>
                <a:latin typeface="Roboto Condensed"/>
              </a:rPr>
              <a:t>#DataViz</a:t>
            </a:r>
            <a:endParaRPr lang="fr-FR" sz="2800" b="1" dirty="0">
              <a:solidFill>
                <a:schemeClr val="accent3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686093" y="828887"/>
            <a:ext cx="439556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>
                <a:solidFill>
                  <a:schemeClr val="accent3"/>
                </a:solidFill>
                <a:latin typeface="Roboto Condensed"/>
              </a:rPr>
              <a:t>#</a:t>
            </a:r>
            <a:r>
              <a:rPr lang="en-US" sz="2800" b="1" dirty="0" err="1" smtClean="0">
                <a:solidFill>
                  <a:schemeClr val="accent3"/>
                </a:solidFill>
                <a:latin typeface="Roboto Condensed"/>
              </a:rPr>
              <a:t>GeoLoc</a:t>
            </a:r>
            <a:endParaRPr lang="fr-FR" sz="2800" b="1" dirty="0">
              <a:solidFill>
                <a:schemeClr val="accent3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8040216" y="2931679"/>
            <a:ext cx="439556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>
                <a:solidFill>
                  <a:schemeClr val="accent3"/>
                </a:solidFill>
                <a:latin typeface="Roboto Condensed"/>
              </a:rPr>
              <a:t>#</a:t>
            </a:r>
            <a:r>
              <a:rPr lang="en-US" sz="2800" b="1" dirty="0" err="1" smtClean="0">
                <a:solidFill>
                  <a:schemeClr val="accent3"/>
                </a:solidFill>
                <a:latin typeface="Roboto Condensed"/>
              </a:rPr>
              <a:t>RealTime</a:t>
            </a:r>
            <a:endParaRPr lang="fr-FR" sz="2800" b="1" dirty="0">
              <a:solidFill>
                <a:schemeClr val="accent3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8040216" y="1940023"/>
            <a:ext cx="439556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chemeClr val="accent3"/>
                </a:solidFill>
                <a:latin typeface="Roboto Condensed"/>
              </a:rPr>
              <a:t>#Semantic</a:t>
            </a:r>
            <a:endParaRPr lang="fr-FR" b="1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563168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381" y="1628800"/>
            <a:ext cx="10851238" cy="3672000"/>
          </a:xfrm>
        </p:spPr>
      </p:pic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Points d’attention</a:t>
            </a:r>
            <a:endParaRPr lang="fr-FR" dirty="0"/>
          </a:p>
        </p:txBody>
      </p:sp>
      <p:sp>
        <p:nvSpPr>
          <p:cNvPr id="6" name="Rectangle 5"/>
          <p:cNvSpPr/>
          <p:nvPr/>
        </p:nvSpPr>
        <p:spPr>
          <a:xfrm>
            <a:off x="5067513" y="5767328"/>
            <a:ext cx="20569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hlinkClick r:id="rId4"/>
              </a:rPr>
              <a:t>http://caniuse.com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204042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Points d’attention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586" y="1844824"/>
            <a:ext cx="10684827" cy="349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5786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Espace réservé du contenu 3"/>
          <p:cNvGraphicFramePr>
            <a:graphicFrameLocks noGrp="1"/>
          </p:cNvGraphicFramePr>
          <p:nvPr>
            <p:ph idx="1"/>
            <p:extLst/>
          </p:nvPr>
        </p:nvGraphicFramePr>
        <p:xfrm>
          <a:off x="1077652" y="1052736"/>
          <a:ext cx="10972800" cy="50736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Chronologie</a:t>
            </a:r>
            <a:endParaRPr lang="fr-FR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2624" y="1556792"/>
            <a:ext cx="1440160" cy="1045278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4032" y="4653136"/>
            <a:ext cx="1286088" cy="771653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291" y="2602070"/>
            <a:ext cx="311225" cy="364639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5840" y="1417479"/>
            <a:ext cx="296415" cy="296415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7983" y="1410896"/>
            <a:ext cx="424001" cy="302998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384032" y="4289826"/>
            <a:ext cx="360040" cy="377270"/>
          </a:xfrm>
          <a:prstGeom prst="rect">
            <a:avLst/>
          </a:prstGeom>
        </p:spPr>
      </p:pic>
      <p:pic>
        <p:nvPicPr>
          <p:cNvPr id="17" name="Image 16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4008" y="4359687"/>
            <a:ext cx="606112" cy="223588"/>
          </a:xfrm>
          <a:prstGeom prst="rect">
            <a:avLst/>
          </a:prstGeom>
        </p:spPr>
      </p:pic>
      <p:pic>
        <p:nvPicPr>
          <p:cNvPr id="18" name="Image 1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1463" y="5494650"/>
            <a:ext cx="311225" cy="364639"/>
          </a:xfrm>
          <a:prstGeom prst="rect">
            <a:avLst/>
          </a:prstGeom>
        </p:spPr>
      </p:pic>
      <p:pic>
        <p:nvPicPr>
          <p:cNvPr id="19" name="Image 18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2224" y="3471723"/>
            <a:ext cx="1293256" cy="1229653"/>
          </a:xfrm>
          <a:prstGeom prst="rect">
            <a:avLst/>
          </a:prstGeom>
        </p:spPr>
      </p:pic>
      <p:pic>
        <p:nvPicPr>
          <p:cNvPr id="20" name="Image 19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2424" y="2492896"/>
            <a:ext cx="1358280" cy="1358280"/>
          </a:xfrm>
          <a:prstGeom prst="rect">
            <a:avLst/>
          </a:prstGeom>
        </p:spPr>
      </p:pic>
      <p:pic>
        <p:nvPicPr>
          <p:cNvPr id="21" name="Image 20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344" y="2784389"/>
            <a:ext cx="2473713" cy="2473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8770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741" y="1772816"/>
            <a:ext cx="10020518" cy="3492000"/>
          </a:xfrm>
        </p:spPr>
      </p:pic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Points d’attention</a:t>
            </a:r>
          </a:p>
        </p:txBody>
      </p:sp>
    </p:spTree>
    <p:extLst>
      <p:ext uri="{BB962C8B-B14F-4D97-AF65-F5344CB8AC3E}">
        <p14:creationId xmlns:p14="http://schemas.microsoft.com/office/powerpoint/2010/main" val="17500409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5" name="Rectangle 4"/>
          <p:cNvSpPr/>
          <p:nvPr/>
        </p:nvSpPr>
        <p:spPr>
          <a:xfrm>
            <a:off x="3647728" y="2886035"/>
            <a:ext cx="686442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b="1" dirty="0" smtClean="0">
                <a:solidFill>
                  <a:schemeClr val="accent3"/>
                </a:solidFill>
                <a:latin typeface="Roboto Condensed"/>
              </a:rPr>
              <a:t>HTML 5 à Klee?</a:t>
            </a:r>
            <a:endParaRPr lang="fr-FR" sz="4800" b="1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39457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Shiseido (1/2)</a:t>
            </a:r>
            <a:endParaRPr lang="fr-FR" dirty="0"/>
          </a:p>
        </p:txBody>
      </p:sp>
      <p:sp>
        <p:nvSpPr>
          <p:cNvPr id="4" name="TextBox 6"/>
          <p:cNvSpPr txBox="1"/>
          <p:nvPr/>
        </p:nvSpPr>
        <p:spPr>
          <a:xfrm>
            <a:off x="1630011" y="2968810"/>
            <a:ext cx="187220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fr-FR" b="1" dirty="0" smtClean="0"/>
              <a:t>Catalogue produits</a:t>
            </a:r>
            <a:endParaRPr lang="en-GB" b="1" dirty="0"/>
          </a:p>
        </p:txBody>
      </p:sp>
      <p:sp>
        <p:nvSpPr>
          <p:cNvPr id="5" name="TextBox 7"/>
          <p:cNvSpPr txBox="1"/>
          <p:nvPr/>
        </p:nvSpPr>
        <p:spPr>
          <a:xfrm>
            <a:off x="3583635" y="2955903"/>
            <a:ext cx="187220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fr-FR" b="1" dirty="0" smtClean="0"/>
              <a:t>Clients</a:t>
            </a:r>
            <a:endParaRPr lang="en-GB" b="1" dirty="0"/>
          </a:p>
        </p:txBody>
      </p:sp>
      <p:sp>
        <p:nvSpPr>
          <p:cNvPr id="6" name="TextBox 8"/>
          <p:cNvSpPr txBox="1"/>
          <p:nvPr/>
        </p:nvSpPr>
        <p:spPr>
          <a:xfrm>
            <a:off x="9016840" y="2973772"/>
            <a:ext cx="187220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fr-FR" b="1" dirty="0" smtClean="0"/>
              <a:t>Objectifs</a:t>
            </a:r>
            <a:endParaRPr lang="en-GB" b="1" dirty="0"/>
          </a:p>
        </p:txBody>
      </p:sp>
      <p:sp>
        <p:nvSpPr>
          <p:cNvPr id="7" name="TextBox 9"/>
          <p:cNvSpPr txBox="1"/>
          <p:nvPr/>
        </p:nvSpPr>
        <p:spPr>
          <a:xfrm>
            <a:off x="5212111" y="2976299"/>
            <a:ext cx="2060699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fr-FR" b="1" dirty="0" smtClean="0"/>
              <a:t>POS</a:t>
            </a:r>
            <a:endParaRPr lang="en-GB" b="1" dirty="0"/>
          </a:p>
        </p:txBody>
      </p:sp>
      <p:sp>
        <p:nvSpPr>
          <p:cNvPr id="8" name="Left Brace 10"/>
          <p:cNvSpPr/>
          <p:nvPr/>
        </p:nvSpPr>
        <p:spPr bwMode="auto">
          <a:xfrm rot="16200000">
            <a:off x="5618337" y="-421022"/>
            <a:ext cx="947235" cy="8876283"/>
          </a:xfrm>
          <a:prstGeom prst="leftBrac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square" lIns="100800" tIns="50400" rIns="100800" bIns="50400" numCol="1" rtlCol="0" anchor="b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400" b="1" i="0" u="none" strike="noStrike" cap="none" normalizeH="0" baseline="0" smtClean="0">
              <a:ln>
                <a:noFill/>
              </a:ln>
              <a:solidFill>
                <a:schemeClr val="bg2"/>
              </a:solidFill>
              <a:effectLst/>
              <a:latin typeface="Arial Unicode MS" pitchFamily="34" charset="-128"/>
              <a:cs typeface="Arial" charset="0"/>
            </a:endParaRPr>
          </a:p>
        </p:txBody>
      </p:sp>
      <p:pic>
        <p:nvPicPr>
          <p:cNvPr id="9" name="Picture 2" descr="http://vexell.ru/wp-content/uploads/2011/11/html5-localstorage-thumb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0340" y="5173955"/>
            <a:ext cx="1447000" cy="826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http://images.apple.com/euro/iphone/features/images/display_image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6456" y="4390207"/>
            <a:ext cx="489801" cy="1875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4"/>
          <p:cNvSpPr txBox="1"/>
          <p:nvPr/>
        </p:nvSpPr>
        <p:spPr>
          <a:xfrm>
            <a:off x="3298117" y="5241645"/>
            <a:ext cx="2986199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fr-FR" b="1" dirty="0" smtClean="0"/>
              <a:t>Saisie des données de vente	sur l’application mobile</a:t>
            </a:r>
            <a:endParaRPr lang="en-GB" b="1" dirty="0"/>
          </a:p>
        </p:txBody>
      </p:sp>
      <p:pic>
        <p:nvPicPr>
          <p:cNvPr id="13" name="Picture 8" descr="https://encrypted-tbn0.gstatic.com/images?q=tbn:ANd9GcRWZzz-qviW5uHQYjp2k0HbfZc-C50rXrzDFZaaEC7bHgKLGSPY7Q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6204" y="1531721"/>
            <a:ext cx="1731974" cy="1295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0" descr="http://t3.gstatic.com/images?q=tbn:ANd9GcQvrnSGHzfCin4SY4D-P4LHAGIl-icCLL39SVCxLmTnGWngDqPYqfuaPyJIj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6800" y="1731394"/>
            <a:ext cx="1286472" cy="963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7"/>
          <p:cNvSpPr txBox="1"/>
          <p:nvPr/>
        </p:nvSpPr>
        <p:spPr>
          <a:xfrm>
            <a:off x="7266911" y="2952060"/>
            <a:ext cx="2060699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fr-FR" b="1" dirty="0" smtClean="0"/>
              <a:t>Transactions</a:t>
            </a:r>
            <a:endParaRPr lang="en-GB" b="1" dirty="0"/>
          </a:p>
        </p:txBody>
      </p:sp>
      <p:sp>
        <p:nvSpPr>
          <p:cNvPr id="16" name="Down Arrow 18"/>
          <p:cNvSpPr/>
          <p:nvPr/>
        </p:nvSpPr>
        <p:spPr bwMode="auto">
          <a:xfrm>
            <a:off x="2251868" y="3454940"/>
            <a:ext cx="288032" cy="377711"/>
          </a:xfrm>
          <a:prstGeom prst="downArrow">
            <a:avLst/>
          </a:prstGeom>
          <a:solidFill>
            <a:srgbClr val="FFC000"/>
          </a:solidFill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100800" tIns="50400" rIns="100800" bIns="50400" numCol="1" rtlCol="0" anchor="b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400" b="1" i="0" u="none" strike="noStrike" cap="none" normalizeH="0" baseline="0" smtClean="0">
              <a:ln>
                <a:noFill/>
              </a:ln>
              <a:solidFill>
                <a:schemeClr val="bg2"/>
              </a:solidFill>
              <a:effectLst/>
              <a:latin typeface="Arial Unicode MS" pitchFamily="34" charset="-128"/>
              <a:cs typeface="Arial" charset="0"/>
            </a:endParaRPr>
          </a:p>
        </p:txBody>
      </p:sp>
      <p:sp>
        <p:nvSpPr>
          <p:cNvPr id="17" name="Down Arrow 19"/>
          <p:cNvSpPr/>
          <p:nvPr/>
        </p:nvSpPr>
        <p:spPr bwMode="auto">
          <a:xfrm>
            <a:off x="3968093" y="3454940"/>
            <a:ext cx="288032" cy="377711"/>
          </a:xfrm>
          <a:prstGeom prst="downArrow">
            <a:avLst/>
          </a:prstGeom>
          <a:solidFill>
            <a:srgbClr val="FFC000"/>
          </a:solidFill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100800" tIns="50400" rIns="100800" bIns="50400" numCol="1" rtlCol="0" anchor="b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400" b="1" i="0" u="none" strike="noStrike" cap="none" normalizeH="0" baseline="0" smtClean="0">
              <a:ln>
                <a:noFill/>
              </a:ln>
              <a:solidFill>
                <a:schemeClr val="bg2"/>
              </a:solidFill>
              <a:effectLst/>
              <a:latin typeface="Arial Unicode MS" pitchFamily="34" charset="-128"/>
              <a:cs typeface="Arial" charset="0"/>
            </a:endParaRPr>
          </a:p>
        </p:txBody>
      </p:sp>
      <p:sp>
        <p:nvSpPr>
          <p:cNvPr id="18" name="Up-Down Arrow 20"/>
          <p:cNvSpPr/>
          <p:nvPr/>
        </p:nvSpPr>
        <p:spPr bwMode="auto">
          <a:xfrm>
            <a:off x="5934489" y="3400603"/>
            <a:ext cx="264370" cy="432048"/>
          </a:xfrm>
          <a:prstGeom prst="upDownArrow">
            <a:avLst/>
          </a:prstGeom>
          <a:solidFill>
            <a:schemeClr val="accent3">
              <a:lumMod val="20000"/>
              <a:lumOff val="80000"/>
            </a:schemeClr>
          </a:solidFill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100800" tIns="50400" rIns="100800" bIns="50400" numCol="1" rtlCol="0" anchor="b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400" b="1" i="0" u="none" strike="noStrike" cap="none" normalizeH="0" baseline="0" smtClean="0">
              <a:ln>
                <a:noFill/>
              </a:ln>
              <a:solidFill>
                <a:schemeClr val="bg2"/>
              </a:solidFill>
              <a:effectLst/>
              <a:latin typeface="Arial Unicode MS" pitchFamily="34" charset="-128"/>
              <a:cs typeface="Arial" charset="0"/>
            </a:endParaRPr>
          </a:p>
        </p:txBody>
      </p:sp>
      <p:sp>
        <p:nvSpPr>
          <p:cNvPr id="19" name="Up-Down Arrow 21"/>
          <p:cNvSpPr/>
          <p:nvPr/>
        </p:nvSpPr>
        <p:spPr bwMode="auto">
          <a:xfrm>
            <a:off x="9629584" y="3378440"/>
            <a:ext cx="264370" cy="449151"/>
          </a:xfrm>
          <a:prstGeom prst="upDownArrow">
            <a:avLst/>
          </a:prstGeom>
          <a:solidFill>
            <a:schemeClr val="accent3">
              <a:lumMod val="20000"/>
              <a:lumOff val="80000"/>
            </a:schemeClr>
          </a:solidFill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100800" tIns="50400" rIns="100800" bIns="50400" numCol="1" rtlCol="0" anchor="b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GB" sz="1400" b="1">
              <a:solidFill>
                <a:schemeClr val="bg2"/>
              </a:solidFill>
              <a:latin typeface="Arial Unicode MS" pitchFamily="34" charset="-128"/>
              <a:cs typeface="Arial" charset="0"/>
            </a:endParaRPr>
          </a:p>
        </p:txBody>
      </p:sp>
      <p:sp>
        <p:nvSpPr>
          <p:cNvPr id="20" name="Up Arrow 22"/>
          <p:cNvSpPr/>
          <p:nvPr/>
        </p:nvSpPr>
        <p:spPr bwMode="auto">
          <a:xfrm>
            <a:off x="7685351" y="3430701"/>
            <a:ext cx="284685" cy="401950"/>
          </a:xfrm>
          <a:prstGeom prst="upArrow">
            <a:avLst/>
          </a:prstGeom>
          <a:solidFill>
            <a:srgbClr val="5B9BD5"/>
          </a:solidFill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00800" tIns="50400" rIns="100800" bIns="50400" numCol="1" rtlCol="0" anchor="b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400" b="1" i="0" u="none" strike="noStrike" cap="none" normalizeH="0" baseline="0" smtClean="0">
              <a:ln>
                <a:noFill/>
              </a:ln>
              <a:solidFill>
                <a:schemeClr val="bg2"/>
              </a:solidFill>
              <a:effectLst/>
              <a:latin typeface="Arial Unicode MS" pitchFamily="34" charset="-128"/>
              <a:cs typeface="Arial" charset="0"/>
            </a:endParaRPr>
          </a:p>
        </p:txBody>
      </p:sp>
      <p:pic>
        <p:nvPicPr>
          <p:cNvPr id="21" name="Picture 12" descr="http://www.mind2machine.com/wp-content/uploads/2012/04/html5-logo-1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7796" y="4289681"/>
            <a:ext cx="1438076" cy="856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http://www.clientmystere.info/images/comment-devenir-client-mystere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054" y="1198269"/>
            <a:ext cx="1657300" cy="165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6" descr="http://www.stencil-science.eu/images/objectives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0734" y="1657781"/>
            <a:ext cx="1386482" cy="1124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https://encrypted-tbn0.gstatic.com/images?q=tbn:ANd9GcTZIYFBCA3NurWzDf_0HI3KsxYhv28HJtU2OoOXK03E8MmrcuY-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4056" y="1231131"/>
            <a:ext cx="1422400" cy="1467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Rectangle 24"/>
          <p:cNvSpPr/>
          <p:nvPr/>
        </p:nvSpPr>
        <p:spPr>
          <a:xfrm>
            <a:off x="238181" y="4456123"/>
            <a:ext cx="1897379" cy="523220"/>
          </a:xfrm>
          <a:prstGeom prst="rect">
            <a:avLst/>
          </a:prstGeom>
          <a:solidFill>
            <a:schemeClr val="bg1">
              <a:alpha val="57000"/>
            </a:schemeClr>
          </a:solidFill>
        </p:spPr>
        <p:txBody>
          <a:bodyPr wrap="square">
            <a:spAutoFit/>
          </a:bodyPr>
          <a:lstStyle/>
          <a:p>
            <a:r>
              <a:rPr lang="en-US" sz="2800" b="1" dirty="0" smtClean="0">
                <a:solidFill>
                  <a:schemeClr val="accent3"/>
                </a:solidFill>
                <a:latin typeface="Roboto Condensed"/>
              </a:rPr>
              <a:t>#</a:t>
            </a:r>
            <a:r>
              <a:rPr lang="en-US" sz="2800" b="1" dirty="0" err="1" smtClean="0">
                <a:solidFill>
                  <a:schemeClr val="accent3"/>
                </a:solidFill>
                <a:latin typeface="Roboto Condensed"/>
              </a:rPr>
              <a:t>Mobilité</a:t>
            </a:r>
            <a:endParaRPr lang="fr-FR" sz="2800" b="1" dirty="0">
              <a:solidFill>
                <a:schemeClr val="accent3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9417663" y="5587383"/>
            <a:ext cx="3077705" cy="523220"/>
          </a:xfrm>
          <a:prstGeom prst="rect">
            <a:avLst/>
          </a:prstGeom>
          <a:solidFill>
            <a:schemeClr val="bg1">
              <a:alpha val="57000"/>
            </a:schemeClr>
          </a:solidFill>
        </p:spPr>
        <p:txBody>
          <a:bodyPr wrap="square">
            <a:spAutoFit/>
          </a:bodyPr>
          <a:lstStyle/>
          <a:p>
            <a:r>
              <a:rPr lang="en-US" sz="2800" b="1" dirty="0" smtClean="0">
                <a:solidFill>
                  <a:schemeClr val="accent3"/>
                </a:solidFill>
                <a:latin typeface="Roboto Condensed"/>
              </a:rPr>
              <a:t>#</a:t>
            </a:r>
            <a:r>
              <a:rPr lang="en-US" sz="2800" b="1" dirty="0" err="1" smtClean="0">
                <a:solidFill>
                  <a:schemeClr val="accent3"/>
                </a:solidFill>
                <a:latin typeface="Roboto Condensed"/>
              </a:rPr>
              <a:t>PasDeReseau</a:t>
            </a:r>
            <a:endParaRPr lang="fr-FR" sz="2800" b="1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19350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Shiseido (2/2)</a:t>
            </a:r>
            <a:endParaRPr lang="fr-FR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48086"/>
            <a:ext cx="8249807" cy="5354736"/>
          </a:xfrm>
          <a:prstGeom prst="rect">
            <a:avLst/>
          </a:prstGeom>
        </p:spPr>
      </p:pic>
      <p:grpSp>
        <p:nvGrpSpPr>
          <p:cNvPr id="4" name="Groupe 3"/>
          <p:cNvGrpSpPr/>
          <p:nvPr/>
        </p:nvGrpSpPr>
        <p:grpSpPr>
          <a:xfrm>
            <a:off x="8246009" y="2211375"/>
            <a:ext cx="3754647" cy="4091447"/>
            <a:chOff x="8246009" y="2211375"/>
            <a:chExt cx="3754647" cy="4091447"/>
          </a:xfrm>
        </p:grpSpPr>
        <p:sp>
          <p:nvSpPr>
            <p:cNvPr id="12" name="Rectangle 11"/>
            <p:cNvSpPr/>
            <p:nvPr/>
          </p:nvSpPr>
          <p:spPr>
            <a:xfrm>
              <a:off x="8246009" y="2211375"/>
              <a:ext cx="3754647" cy="409144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schemeClr val="tx1"/>
                </a:solidFill>
              </a:endParaRPr>
            </a:p>
          </p:txBody>
        </p:sp>
        <p:pic>
          <p:nvPicPr>
            <p:cNvPr id="8" name="Picture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634919" y="5229200"/>
              <a:ext cx="2947481" cy="648072"/>
            </a:xfrm>
            <a:prstGeom prst="rect">
              <a:avLst/>
            </a:prstGeom>
          </p:spPr>
        </p:pic>
        <p:pic>
          <p:nvPicPr>
            <p:cNvPr id="9" name="Image 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34919" y="4293096"/>
              <a:ext cx="3013109" cy="647818"/>
            </a:xfrm>
            <a:prstGeom prst="rect">
              <a:avLst/>
            </a:prstGeom>
          </p:spPr>
        </p:pic>
        <p:pic>
          <p:nvPicPr>
            <p:cNvPr id="10" name="Image 9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40373" y="3108325"/>
              <a:ext cx="1407655" cy="861991"/>
            </a:xfrm>
            <a:prstGeom prst="rect">
              <a:avLst/>
            </a:prstGeom>
          </p:spPr>
        </p:pic>
        <p:pic>
          <p:nvPicPr>
            <p:cNvPr id="11" name="Image 10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634919" y="2525955"/>
              <a:ext cx="1076256" cy="1478855"/>
            </a:xfrm>
            <a:prstGeom prst="rect">
              <a:avLst/>
            </a:prstGeom>
          </p:spPr>
        </p:pic>
      </p:grp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13" name="Rectangle 12"/>
          <p:cNvSpPr/>
          <p:nvPr/>
        </p:nvSpPr>
        <p:spPr>
          <a:xfrm>
            <a:off x="8626711" y="902437"/>
            <a:ext cx="2578784" cy="523220"/>
          </a:xfrm>
          <a:prstGeom prst="rect">
            <a:avLst/>
          </a:prstGeom>
          <a:solidFill>
            <a:schemeClr val="bg1">
              <a:alpha val="57000"/>
            </a:schemeClr>
          </a:solidFill>
        </p:spPr>
        <p:txBody>
          <a:bodyPr wrap="square">
            <a:spAutoFit/>
          </a:bodyPr>
          <a:lstStyle/>
          <a:p>
            <a:r>
              <a:rPr lang="en-US" sz="2800" b="1" dirty="0" smtClean="0">
                <a:solidFill>
                  <a:schemeClr val="accent3"/>
                </a:solidFill>
                <a:latin typeface="Roboto Condensed"/>
              </a:rPr>
              <a:t>#</a:t>
            </a:r>
            <a:r>
              <a:rPr lang="en-US" sz="2800" b="1" dirty="0" err="1" smtClean="0">
                <a:solidFill>
                  <a:schemeClr val="accent3"/>
                </a:solidFill>
                <a:latin typeface="Roboto Condensed"/>
              </a:rPr>
              <a:t>Mobilité</a:t>
            </a:r>
            <a:endParaRPr lang="fr-FR" sz="2800" b="1" dirty="0">
              <a:solidFill>
                <a:schemeClr val="accent3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8634918" y="1495062"/>
            <a:ext cx="3077705" cy="523220"/>
          </a:xfrm>
          <a:prstGeom prst="rect">
            <a:avLst/>
          </a:prstGeom>
          <a:solidFill>
            <a:schemeClr val="bg1">
              <a:alpha val="57000"/>
            </a:schemeClr>
          </a:solidFill>
        </p:spPr>
        <p:txBody>
          <a:bodyPr wrap="square">
            <a:spAutoFit/>
          </a:bodyPr>
          <a:lstStyle/>
          <a:p>
            <a:r>
              <a:rPr lang="en-US" sz="2800" b="1" dirty="0" smtClean="0">
                <a:solidFill>
                  <a:schemeClr val="accent3"/>
                </a:solidFill>
                <a:latin typeface="Roboto Condensed"/>
              </a:rPr>
              <a:t>#</a:t>
            </a:r>
            <a:r>
              <a:rPr lang="en-US" sz="2800" b="1" dirty="0" err="1" smtClean="0">
                <a:solidFill>
                  <a:schemeClr val="accent3"/>
                </a:solidFill>
                <a:latin typeface="Roboto Condensed"/>
              </a:rPr>
              <a:t>PasDeReseau</a:t>
            </a:r>
            <a:endParaRPr lang="fr-FR" sz="2800" b="1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907662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Klee Event</a:t>
            </a:r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836712"/>
            <a:ext cx="8620453" cy="280831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2524" y="3140968"/>
            <a:ext cx="2227928" cy="330460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" y="3140968"/>
            <a:ext cx="5748084" cy="3167434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2" name="Groupe 11"/>
          <p:cNvGrpSpPr/>
          <p:nvPr/>
        </p:nvGrpSpPr>
        <p:grpSpPr>
          <a:xfrm>
            <a:off x="8904312" y="2924944"/>
            <a:ext cx="3275434" cy="3420512"/>
            <a:chOff x="8246009" y="2211375"/>
            <a:chExt cx="3754647" cy="4091447"/>
          </a:xfrm>
        </p:grpSpPr>
        <p:sp>
          <p:nvSpPr>
            <p:cNvPr id="13" name="Rectangle 12"/>
            <p:cNvSpPr/>
            <p:nvPr/>
          </p:nvSpPr>
          <p:spPr>
            <a:xfrm>
              <a:off x="8246009" y="2211375"/>
              <a:ext cx="3754647" cy="409144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schemeClr val="tx1"/>
                </a:solidFill>
              </a:endParaRPr>
            </a:p>
          </p:txBody>
        </p:sp>
        <p:pic>
          <p:nvPicPr>
            <p:cNvPr id="14" name="Picture 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634919" y="5229200"/>
              <a:ext cx="2947481" cy="648072"/>
            </a:xfrm>
            <a:prstGeom prst="rect">
              <a:avLst/>
            </a:prstGeom>
          </p:spPr>
        </p:pic>
        <p:pic>
          <p:nvPicPr>
            <p:cNvPr id="15" name="Image 14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34919" y="4293096"/>
              <a:ext cx="3013109" cy="647818"/>
            </a:xfrm>
            <a:prstGeom prst="rect">
              <a:avLst/>
            </a:prstGeom>
          </p:spPr>
        </p:pic>
        <p:pic>
          <p:nvPicPr>
            <p:cNvPr id="16" name="Image 15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40373" y="3108325"/>
              <a:ext cx="1407655" cy="861991"/>
            </a:xfrm>
            <a:prstGeom prst="rect">
              <a:avLst/>
            </a:prstGeom>
          </p:spPr>
        </p:pic>
        <p:pic>
          <p:nvPicPr>
            <p:cNvPr id="17" name="Image 16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634919" y="2525955"/>
              <a:ext cx="1076256" cy="1478855"/>
            </a:xfrm>
            <a:prstGeom prst="rect">
              <a:avLst/>
            </a:prstGeom>
          </p:spPr>
        </p:pic>
      </p:grp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18" name="Rectangle 17"/>
          <p:cNvSpPr/>
          <p:nvPr/>
        </p:nvSpPr>
        <p:spPr>
          <a:xfrm>
            <a:off x="9003616" y="1089883"/>
            <a:ext cx="2578784" cy="523220"/>
          </a:xfrm>
          <a:prstGeom prst="rect">
            <a:avLst/>
          </a:prstGeom>
          <a:solidFill>
            <a:schemeClr val="bg1">
              <a:alpha val="57000"/>
            </a:schemeClr>
          </a:solidFill>
        </p:spPr>
        <p:txBody>
          <a:bodyPr wrap="square">
            <a:spAutoFit/>
          </a:bodyPr>
          <a:lstStyle/>
          <a:p>
            <a:r>
              <a:rPr lang="en-US" sz="2800" b="1" dirty="0" smtClean="0">
                <a:solidFill>
                  <a:schemeClr val="accent3"/>
                </a:solidFill>
                <a:latin typeface="Roboto Condensed"/>
              </a:rPr>
              <a:t>#Responsive</a:t>
            </a:r>
            <a:endParaRPr lang="fr-FR" sz="2800" b="1" dirty="0">
              <a:solidFill>
                <a:schemeClr val="accent3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9003616" y="1717648"/>
            <a:ext cx="2578784" cy="523220"/>
          </a:xfrm>
          <a:prstGeom prst="rect">
            <a:avLst/>
          </a:prstGeom>
          <a:solidFill>
            <a:schemeClr val="bg1">
              <a:alpha val="57000"/>
            </a:schemeClr>
          </a:solidFill>
        </p:spPr>
        <p:txBody>
          <a:bodyPr wrap="square">
            <a:spAutoFit/>
          </a:bodyPr>
          <a:lstStyle/>
          <a:p>
            <a:r>
              <a:rPr lang="en-US" sz="2800" b="1" dirty="0" smtClean="0">
                <a:solidFill>
                  <a:schemeClr val="accent3"/>
                </a:solidFill>
                <a:latin typeface="Roboto Condensed"/>
              </a:rPr>
              <a:t>#</a:t>
            </a:r>
            <a:r>
              <a:rPr lang="en-US" sz="2800" b="1" dirty="0" err="1" smtClean="0">
                <a:solidFill>
                  <a:schemeClr val="accent3"/>
                </a:solidFill>
                <a:latin typeface="Roboto Condensed"/>
              </a:rPr>
              <a:t>Mobilité</a:t>
            </a:r>
            <a:endParaRPr lang="fr-FR" sz="2800" b="1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53288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Projet Radar Instance 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7" t="7619" r="744" b="1234"/>
          <a:stretch/>
        </p:blipFill>
        <p:spPr bwMode="auto">
          <a:xfrm>
            <a:off x="134279" y="1052736"/>
            <a:ext cx="8138019" cy="51845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5" name="AutoShape 2" descr="http://upload.wikimedia.org/wikipedia/commons/0/02/SVG_logo.sv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grpSp>
        <p:nvGrpSpPr>
          <p:cNvPr id="11" name="Groupe 10"/>
          <p:cNvGrpSpPr/>
          <p:nvPr/>
        </p:nvGrpSpPr>
        <p:grpSpPr>
          <a:xfrm>
            <a:off x="8474385" y="2348880"/>
            <a:ext cx="3605348" cy="3646435"/>
            <a:chOff x="8576467" y="1222724"/>
            <a:chExt cx="3605348" cy="3646435"/>
          </a:xfrm>
        </p:grpSpPr>
        <p:sp>
          <p:nvSpPr>
            <p:cNvPr id="13" name="Rectangle 12"/>
            <p:cNvSpPr/>
            <p:nvPr/>
          </p:nvSpPr>
          <p:spPr>
            <a:xfrm>
              <a:off x="8576467" y="1222724"/>
              <a:ext cx="3481254" cy="364643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schemeClr val="tx1"/>
                </a:solidFill>
              </a:endParaRPr>
            </a:p>
          </p:txBody>
        </p:sp>
        <p:pic>
          <p:nvPicPr>
            <p:cNvPr id="7" name="Imag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408368" y="1412776"/>
              <a:ext cx="1534126" cy="1520205"/>
            </a:xfrm>
            <a:prstGeom prst="rect">
              <a:avLst/>
            </a:prstGeom>
          </p:spPr>
        </p:pic>
        <p:pic>
          <p:nvPicPr>
            <p:cNvPr id="8" name="Image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609940" y="3352172"/>
              <a:ext cx="3571875" cy="1352550"/>
            </a:xfrm>
            <a:prstGeom prst="rect">
              <a:avLst/>
            </a:prstGeom>
          </p:spPr>
        </p:pic>
      </p:grpSp>
      <p:sp>
        <p:nvSpPr>
          <p:cNvPr id="19" name="Rectangle 18"/>
          <p:cNvSpPr/>
          <p:nvPr/>
        </p:nvSpPr>
        <p:spPr>
          <a:xfrm>
            <a:off x="9003616" y="1089883"/>
            <a:ext cx="2578784" cy="523220"/>
          </a:xfrm>
          <a:prstGeom prst="rect">
            <a:avLst/>
          </a:prstGeom>
          <a:solidFill>
            <a:schemeClr val="bg1">
              <a:alpha val="57000"/>
            </a:schemeClr>
          </a:solidFill>
        </p:spPr>
        <p:txBody>
          <a:bodyPr wrap="square">
            <a:spAutoFit/>
          </a:bodyPr>
          <a:lstStyle/>
          <a:p>
            <a:r>
              <a:rPr lang="en-US" sz="2800" b="1" dirty="0" smtClean="0">
                <a:solidFill>
                  <a:schemeClr val="accent3"/>
                </a:solidFill>
                <a:latin typeface="Roboto Condensed"/>
              </a:rPr>
              <a:t>#</a:t>
            </a:r>
            <a:r>
              <a:rPr lang="en-US" sz="2800" b="1" dirty="0" err="1" smtClean="0">
                <a:solidFill>
                  <a:schemeClr val="accent3"/>
                </a:solidFill>
                <a:latin typeface="Roboto Condensed"/>
              </a:rPr>
              <a:t>Visualisation</a:t>
            </a:r>
            <a:endParaRPr lang="fr-FR" sz="2800" b="1" dirty="0">
              <a:solidFill>
                <a:schemeClr val="accent3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9003616" y="1717648"/>
            <a:ext cx="2578784" cy="523220"/>
          </a:xfrm>
          <a:prstGeom prst="rect">
            <a:avLst/>
          </a:prstGeom>
          <a:solidFill>
            <a:schemeClr val="bg1">
              <a:alpha val="57000"/>
            </a:schemeClr>
          </a:solidFill>
        </p:spPr>
        <p:txBody>
          <a:bodyPr wrap="square">
            <a:spAutoFit/>
          </a:bodyPr>
          <a:lstStyle/>
          <a:p>
            <a:r>
              <a:rPr lang="en-US" sz="2800" b="1" dirty="0" smtClean="0">
                <a:solidFill>
                  <a:schemeClr val="accent3"/>
                </a:solidFill>
                <a:latin typeface="Roboto Condensed"/>
              </a:rPr>
              <a:t>#Pilotage</a:t>
            </a:r>
            <a:endParaRPr lang="fr-FR" sz="2800" b="1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04105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ADEME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96752"/>
            <a:ext cx="8625806" cy="4766412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37721" y="2712002"/>
            <a:ext cx="3254279" cy="49332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9930128" y="3395292"/>
            <a:ext cx="16466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hlinkClick r:id="rId5"/>
              </a:rPr>
              <a:t>http://d3js.org/</a:t>
            </a:r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8" name="Rectangle 7"/>
          <p:cNvSpPr/>
          <p:nvPr/>
        </p:nvSpPr>
        <p:spPr>
          <a:xfrm>
            <a:off x="9003616" y="1089883"/>
            <a:ext cx="2578784" cy="523220"/>
          </a:xfrm>
          <a:prstGeom prst="rect">
            <a:avLst/>
          </a:prstGeom>
          <a:solidFill>
            <a:schemeClr val="bg1">
              <a:alpha val="57000"/>
            </a:schemeClr>
          </a:solidFill>
        </p:spPr>
        <p:txBody>
          <a:bodyPr wrap="square">
            <a:spAutoFit/>
          </a:bodyPr>
          <a:lstStyle/>
          <a:p>
            <a:r>
              <a:rPr lang="en-US" sz="2800" b="1" dirty="0" smtClean="0">
                <a:solidFill>
                  <a:schemeClr val="accent3"/>
                </a:solidFill>
                <a:latin typeface="Roboto Condensed"/>
              </a:rPr>
              <a:t>#SVG</a:t>
            </a:r>
            <a:endParaRPr lang="fr-FR" sz="2800" b="1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368900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745" y="1052513"/>
            <a:ext cx="10216510" cy="5073650"/>
          </a:xfrm>
        </p:spPr>
      </p:pic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Mapping</a:t>
            </a:r>
            <a:r>
              <a:rPr lang="fr-FR" dirty="0" smtClean="0"/>
              <a:t> Job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5739584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4" descr="http://images.supersport.com/Usain-Bolt-start-960x54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0227"/>
            <a:ext cx="12987822" cy="7305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9348" y="-16211"/>
            <a:ext cx="2042456" cy="2538616"/>
          </a:xfrm>
          <a:prstGeom prst="rect">
            <a:avLst/>
          </a:prstGeom>
        </p:spPr>
      </p:pic>
      <p:grpSp>
        <p:nvGrpSpPr>
          <p:cNvPr id="6" name="Groupe 5"/>
          <p:cNvGrpSpPr/>
          <p:nvPr/>
        </p:nvGrpSpPr>
        <p:grpSpPr>
          <a:xfrm>
            <a:off x="1199456" y="1412776"/>
            <a:ext cx="2037506" cy="2373298"/>
            <a:chOff x="8246009" y="2211375"/>
            <a:chExt cx="3754647" cy="4091447"/>
          </a:xfrm>
        </p:grpSpPr>
        <p:sp>
          <p:nvSpPr>
            <p:cNvPr id="7" name="Rectangle 6"/>
            <p:cNvSpPr/>
            <p:nvPr/>
          </p:nvSpPr>
          <p:spPr>
            <a:xfrm>
              <a:off x="8246009" y="2211375"/>
              <a:ext cx="3754647" cy="409144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schemeClr val="tx1"/>
                </a:solidFill>
              </a:endParaRPr>
            </a:p>
          </p:txBody>
        </p:sp>
        <p:pic>
          <p:nvPicPr>
            <p:cNvPr id="8" name="Picture 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634919" y="5229200"/>
              <a:ext cx="2947481" cy="648072"/>
            </a:xfrm>
            <a:prstGeom prst="rect">
              <a:avLst/>
            </a:prstGeom>
          </p:spPr>
        </p:pic>
        <p:pic>
          <p:nvPicPr>
            <p:cNvPr id="9" name="Image 8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34919" y="4293096"/>
              <a:ext cx="3013109" cy="647818"/>
            </a:xfrm>
            <a:prstGeom prst="rect">
              <a:avLst/>
            </a:prstGeom>
          </p:spPr>
        </p:pic>
        <p:pic>
          <p:nvPicPr>
            <p:cNvPr id="12" name="Image 11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40373" y="3108325"/>
              <a:ext cx="1407655" cy="861991"/>
            </a:xfrm>
            <a:prstGeom prst="rect">
              <a:avLst/>
            </a:prstGeom>
          </p:spPr>
        </p:pic>
        <p:pic>
          <p:nvPicPr>
            <p:cNvPr id="13" name="Image 12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634919" y="2525955"/>
              <a:ext cx="1076256" cy="1478855"/>
            </a:xfrm>
            <a:prstGeom prst="rect">
              <a:avLst/>
            </a:prstGeom>
          </p:spPr>
        </p:pic>
      </p:grpSp>
      <p:sp>
        <p:nvSpPr>
          <p:cNvPr id="14" name="Rectangle 13"/>
          <p:cNvSpPr/>
          <p:nvPr/>
        </p:nvSpPr>
        <p:spPr>
          <a:xfrm>
            <a:off x="1233572" y="729877"/>
            <a:ext cx="2003390" cy="523220"/>
          </a:xfrm>
          <a:prstGeom prst="rect">
            <a:avLst/>
          </a:prstGeom>
          <a:solidFill>
            <a:schemeClr val="bg1">
              <a:alpha val="57000"/>
            </a:schemeClr>
          </a:solidFill>
        </p:spPr>
        <p:txBody>
          <a:bodyPr wrap="square">
            <a:spAutoFit/>
          </a:bodyPr>
          <a:lstStyle/>
          <a:p>
            <a:r>
              <a:rPr lang="en-US" sz="2800" b="1" dirty="0" smtClean="0">
                <a:solidFill>
                  <a:schemeClr val="accent3"/>
                </a:solidFill>
                <a:latin typeface="Roboto Condensed"/>
              </a:rPr>
              <a:t>#</a:t>
            </a:r>
            <a:r>
              <a:rPr lang="en-US" sz="2800" b="1" dirty="0" err="1" smtClean="0">
                <a:solidFill>
                  <a:schemeClr val="accent3"/>
                </a:solidFill>
                <a:latin typeface="Roboto Condensed"/>
              </a:rPr>
              <a:t>Technos</a:t>
            </a:r>
            <a:endParaRPr lang="fr-FR" sz="2800" b="1" dirty="0">
              <a:solidFill>
                <a:schemeClr val="accent3"/>
              </a:solidFill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4007768" y="544522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sp>
        <p:nvSpPr>
          <p:cNvPr id="18" name="Rectangle 17"/>
          <p:cNvSpPr/>
          <p:nvPr/>
        </p:nvSpPr>
        <p:spPr>
          <a:xfrm>
            <a:off x="8472264" y="729877"/>
            <a:ext cx="2578784" cy="523220"/>
          </a:xfrm>
          <a:prstGeom prst="rect">
            <a:avLst/>
          </a:prstGeom>
          <a:solidFill>
            <a:schemeClr val="bg1">
              <a:alpha val="57000"/>
            </a:schemeClr>
          </a:solidFill>
        </p:spPr>
        <p:txBody>
          <a:bodyPr wrap="square">
            <a:spAutoFit/>
          </a:bodyPr>
          <a:lstStyle/>
          <a:p>
            <a:r>
              <a:rPr lang="en-US" sz="2800" b="1" dirty="0" smtClean="0">
                <a:solidFill>
                  <a:schemeClr val="accent3"/>
                </a:solidFill>
                <a:latin typeface="Roboto Condensed"/>
              </a:rPr>
              <a:t>#</a:t>
            </a:r>
            <a:r>
              <a:rPr lang="en-US" sz="2800" b="1" dirty="0" err="1" smtClean="0">
                <a:solidFill>
                  <a:schemeClr val="accent3"/>
                </a:solidFill>
                <a:latin typeface="Roboto Condensed"/>
              </a:rPr>
              <a:t>Expériences</a:t>
            </a:r>
            <a:endParaRPr lang="fr-FR" sz="2800" b="1" dirty="0">
              <a:solidFill>
                <a:schemeClr val="accent3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472264" y="1412776"/>
            <a:ext cx="2828365" cy="2246769"/>
          </a:xfrm>
          <a:prstGeom prst="rect">
            <a:avLst/>
          </a:prstGeom>
          <a:solidFill>
            <a:schemeClr val="bg1">
              <a:alpha val="57000"/>
            </a:schemeClr>
          </a:solidFill>
        </p:spPr>
        <p:txBody>
          <a:bodyPr wrap="square">
            <a:spAutoFit/>
          </a:bodyPr>
          <a:lstStyle/>
          <a:p>
            <a:r>
              <a:rPr lang="en-US" sz="2800" b="1" dirty="0" smtClean="0">
                <a:solidFill>
                  <a:schemeClr val="accent3"/>
                </a:solidFill>
                <a:latin typeface="Roboto Condensed"/>
              </a:rPr>
              <a:t>@Shiseido</a:t>
            </a:r>
          </a:p>
          <a:p>
            <a:r>
              <a:rPr lang="en-US" sz="2800" b="1" dirty="0" smtClean="0">
                <a:solidFill>
                  <a:schemeClr val="accent3"/>
                </a:solidFill>
                <a:latin typeface="Roboto Condensed"/>
              </a:rPr>
              <a:t>@CSN</a:t>
            </a:r>
          </a:p>
          <a:p>
            <a:r>
              <a:rPr lang="en-US" sz="2800" b="1" dirty="0" smtClean="0">
                <a:solidFill>
                  <a:schemeClr val="accent3"/>
                </a:solidFill>
                <a:latin typeface="Roboto Condensed"/>
              </a:rPr>
              <a:t>@</a:t>
            </a:r>
            <a:r>
              <a:rPr lang="en-US" sz="2800" b="1" dirty="0" err="1" smtClean="0">
                <a:solidFill>
                  <a:schemeClr val="accent3"/>
                </a:solidFill>
                <a:latin typeface="Roboto Condensed"/>
              </a:rPr>
              <a:t>KleeEvent</a:t>
            </a:r>
            <a:endParaRPr lang="en-US" sz="2800" b="1" dirty="0" smtClean="0">
              <a:solidFill>
                <a:schemeClr val="accent3"/>
              </a:solidFill>
              <a:latin typeface="Roboto Condensed"/>
            </a:endParaRPr>
          </a:p>
          <a:p>
            <a:r>
              <a:rPr lang="en-US" sz="2800" b="1" dirty="0" smtClean="0">
                <a:solidFill>
                  <a:schemeClr val="accent3"/>
                </a:solidFill>
                <a:latin typeface="Roboto Condensed"/>
              </a:rPr>
              <a:t>@ADEME</a:t>
            </a:r>
          </a:p>
          <a:p>
            <a:r>
              <a:rPr lang="en-US" sz="2800" b="1" dirty="0" smtClean="0">
                <a:solidFill>
                  <a:schemeClr val="accent3"/>
                </a:solidFill>
                <a:latin typeface="Roboto Condensed"/>
              </a:rPr>
              <a:t>@</a:t>
            </a:r>
            <a:r>
              <a:rPr lang="en-US" sz="2800" b="1" dirty="0" err="1" smtClean="0">
                <a:solidFill>
                  <a:schemeClr val="accent3"/>
                </a:solidFill>
                <a:latin typeface="Roboto Condensed"/>
              </a:rPr>
              <a:t>Recrutement</a:t>
            </a:r>
            <a:endParaRPr lang="fr-FR" sz="2800" b="1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91515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5904656" y="778444"/>
            <a:ext cx="3287688" cy="574664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/>
          <p:cNvSpPr/>
          <p:nvPr/>
        </p:nvSpPr>
        <p:spPr>
          <a:xfrm>
            <a:off x="0" y="797494"/>
            <a:ext cx="3226257" cy="572228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2"/>
          <p:cNvSpPr txBox="1">
            <a:spLocks/>
          </p:cNvSpPr>
          <p:nvPr/>
        </p:nvSpPr>
        <p:spPr>
          <a:xfrm>
            <a:off x="1219200" y="249807"/>
            <a:ext cx="10972800" cy="490537"/>
          </a:xfrm>
          <a:prstGeom prst="rect">
            <a:avLst/>
          </a:prstGeom>
        </p:spPr>
        <p:txBody>
          <a:bodyPr/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bg1"/>
                </a:solidFill>
                <a:latin typeface="Open Sans Semibold" pitchFamily="34" charset="0"/>
                <a:ea typeface="Open Sans Semibold" pitchFamily="34" charset="0"/>
                <a:cs typeface="Open Sans Semibold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Open Sans Semibold" pitchFamily="34" charset="0"/>
                <a:ea typeface="Open Sans Semibold" pitchFamily="34" charset="0"/>
                <a:cs typeface="Open Sans Semibold" pitchFamily="34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Open Sans Semibold" pitchFamily="34" charset="0"/>
                <a:ea typeface="Open Sans Semibold" pitchFamily="34" charset="0"/>
                <a:cs typeface="Open Sans Semibold" pitchFamily="34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Open Sans Semibold" pitchFamily="34" charset="0"/>
                <a:ea typeface="Open Sans Semibold" pitchFamily="34" charset="0"/>
                <a:cs typeface="Open Sans Semibold" pitchFamily="34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Open Sans Semibold" pitchFamily="34" charset="0"/>
                <a:ea typeface="Open Sans Semibold" pitchFamily="34" charset="0"/>
                <a:cs typeface="Open Sans Semibold" pitchFamily="34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Open Sans Semibold" pitchFamily="34" charset="0"/>
                <a:cs typeface="Open Sans Semibold" pitchFamily="34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Open Sans Semibold" pitchFamily="34" charset="0"/>
                <a:cs typeface="Open Sans Semibold" pitchFamily="34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Open Sans Semibold" pitchFamily="34" charset="0"/>
                <a:cs typeface="Open Sans Semibold" pitchFamily="34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Open Sans Semibold" pitchFamily="34" charset="0"/>
                <a:cs typeface="Open Sans Semibold" pitchFamily="34" charset="0"/>
              </a:defRPr>
            </a:lvl9pPr>
          </a:lstStyle>
          <a:p>
            <a:r>
              <a:rPr lang="fr-FR" dirty="0" smtClean="0"/>
              <a:t>En savoir plus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344" y="1025188"/>
            <a:ext cx="2738957" cy="3312368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1704" y="1085081"/>
            <a:ext cx="2452953" cy="3252475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042295"/>
            <a:ext cx="2890897" cy="3295261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88662" y="1058155"/>
            <a:ext cx="2883469" cy="3060124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23792" y="4614145"/>
            <a:ext cx="605651" cy="627858"/>
          </a:xfrm>
          <a:prstGeom prst="rect">
            <a:avLst/>
          </a:prstGeom>
        </p:spPr>
      </p:pic>
      <p:pic>
        <p:nvPicPr>
          <p:cNvPr id="9" name="Picture 8" descr="http://upload.wikimedia.org/wikipedia/fr/2/2f/Firefox_Old_Logo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448" y="4622400"/>
            <a:ext cx="648072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github.global.ssl.fastly.net/images/modules/logos_page/Octocat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8981" y="4349281"/>
            <a:ext cx="1101483" cy="915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http://rocheblave.com/avocats/wp-content/uploads/2013/09/avocat-twitter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4472" y="4433299"/>
            <a:ext cx="707043" cy="707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9613537" y="6093295"/>
            <a:ext cx="25784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/>
              <a:t>http://html5weekly.com/</a:t>
            </a:r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5360" y="5640858"/>
            <a:ext cx="3771900" cy="90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0329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2"/>
          <p:cNvSpPr txBox="1">
            <a:spLocks/>
          </p:cNvSpPr>
          <p:nvPr/>
        </p:nvSpPr>
        <p:spPr>
          <a:xfrm>
            <a:off x="1219200" y="287686"/>
            <a:ext cx="10972800" cy="490537"/>
          </a:xfrm>
          <a:prstGeom prst="rect">
            <a:avLst/>
          </a:prstGeom>
        </p:spPr>
        <p:txBody>
          <a:bodyPr/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bg1"/>
                </a:solidFill>
                <a:latin typeface="Open Sans Semibold" pitchFamily="34" charset="0"/>
                <a:ea typeface="Open Sans Semibold" pitchFamily="34" charset="0"/>
                <a:cs typeface="Open Sans Semibold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Open Sans Semibold" pitchFamily="34" charset="0"/>
                <a:ea typeface="Open Sans Semibold" pitchFamily="34" charset="0"/>
                <a:cs typeface="Open Sans Semibold" pitchFamily="34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Open Sans Semibold" pitchFamily="34" charset="0"/>
                <a:ea typeface="Open Sans Semibold" pitchFamily="34" charset="0"/>
                <a:cs typeface="Open Sans Semibold" pitchFamily="34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Open Sans Semibold" pitchFamily="34" charset="0"/>
                <a:ea typeface="Open Sans Semibold" pitchFamily="34" charset="0"/>
                <a:cs typeface="Open Sans Semibold" pitchFamily="34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Open Sans Semibold" pitchFamily="34" charset="0"/>
                <a:ea typeface="Open Sans Semibold" pitchFamily="34" charset="0"/>
                <a:cs typeface="Open Sans Semibold" pitchFamily="34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Open Sans Semibold" pitchFamily="34" charset="0"/>
                <a:cs typeface="Open Sans Semibold" pitchFamily="34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Open Sans Semibold" pitchFamily="34" charset="0"/>
                <a:cs typeface="Open Sans Semibold" pitchFamily="34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Open Sans Semibold" pitchFamily="34" charset="0"/>
                <a:cs typeface="Open Sans Semibold" pitchFamily="34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Open Sans Semibold" pitchFamily="34" charset="0"/>
                <a:cs typeface="Open Sans Semibold" pitchFamily="34" charset="0"/>
              </a:defRPr>
            </a:lvl9pPr>
          </a:lstStyle>
          <a:p>
            <a:endParaRPr lang="fr-FR" dirty="0"/>
          </a:p>
        </p:txBody>
      </p:sp>
      <p:sp>
        <p:nvSpPr>
          <p:cNvPr id="5" name="Rectangle à coins arrondis 4"/>
          <p:cNvSpPr/>
          <p:nvPr/>
        </p:nvSpPr>
        <p:spPr>
          <a:xfrm>
            <a:off x="948582" y="1307348"/>
            <a:ext cx="2298707" cy="4423275"/>
          </a:xfrm>
          <a:prstGeom prst="roundRect">
            <a:avLst/>
          </a:prstGeom>
          <a:solidFill>
            <a:schemeClr val="accent1">
              <a:lumMod val="75000"/>
              <a:alpha val="38000"/>
            </a:schemeClr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fr-FR" kern="0">
              <a:solidFill>
                <a:prstClr val="white"/>
              </a:solidFill>
              <a:latin typeface="Roboto Condensed"/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955713" y="4999031"/>
            <a:ext cx="2298707" cy="369332"/>
          </a:xfrm>
          <a:prstGeom prst="rect">
            <a:avLst/>
          </a:prstGeom>
          <a:solidFill>
            <a:srgbClr val="5B9BD5"/>
          </a:solidFill>
          <a:ln>
            <a:solidFill>
              <a:srgbClr val="5B9BD5">
                <a:shade val="50000"/>
              </a:srgb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solidFill>
                  <a:schemeClr val="bg1"/>
                </a:solidFill>
                <a:latin typeface="Roboto Condensed"/>
              </a:rPr>
              <a:t>Server</a:t>
            </a:r>
            <a:endParaRPr lang="fr-FR" dirty="0">
              <a:solidFill>
                <a:schemeClr val="bg1"/>
              </a:solidFill>
              <a:latin typeface="Roboto Condensed"/>
            </a:endParaRP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7772" y="4293589"/>
            <a:ext cx="1000325" cy="649099"/>
          </a:xfrm>
          <a:prstGeom prst="rect">
            <a:avLst/>
          </a:prstGeom>
        </p:spPr>
      </p:pic>
      <p:sp>
        <p:nvSpPr>
          <p:cNvPr id="86" name="Titre 2"/>
          <p:cNvSpPr txBox="1">
            <a:spLocks/>
          </p:cNvSpPr>
          <p:nvPr/>
        </p:nvSpPr>
        <p:spPr>
          <a:xfrm>
            <a:off x="1219200" y="261583"/>
            <a:ext cx="10972800" cy="490537"/>
          </a:xfrm>
          <a:prstGeom prst="rect">
            <a:avLst/>
          </a:prstGeom>
        </p:spPr>
        <p:txBody>
          <a:bodyPr/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bg1"/>
                </a:solidFill>
                <a:latin typeface="Open Sans Semibold" pitchFamily="34" charset="0"/>
                <a:ea typeface="Open Sans Semibold" pitchFamily="34" charset="0"/>
                <a:cs typeface="Open Sans Semibold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Open Sans Semibold" pitchFamily="34" charset="0"/>
                <a:ea typeface="Open Sans Semibold" pitchFamily="34" charset="0"/>
                <a:cs typeface="Open Sans Semibold" pitchFamily="34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Open Sans Semibold" pitchFamily="34" charset="0"/>
                <a:ea typeface="Open Sans Semibold" pitchFamily="34" charset="0"/>
                <a:cs typeface="Open Sans Semibold" pitchFamily="34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Open Sans Semibold" pitchFamily="34" charset="0"/>
                <a:ea typeface="Open Sans Semibold" pitchFamily="34" charset="0"/>
                <a:cs typeface="Open Sans Semibold" pitchFamily="34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Open Sans Semibold" pitchFamily="34" charset="0"/>
                <a:ea typeface="Open Sans Semibold" pitchFamily="34" charset="0"/>
                <a:cs typeface="Open Sans Semibold" pitchFamily="34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Open Sans Semibold" pitchFamily="34" charset="0"/>
                <a:cs typeface="Open Sans Semibold" pitchFamily="34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Open Sans Semibold" pitchFamily="34" charset="0"/>
                <a:cs typeface="Open Sans Semibold" pitchFamily="34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Open Sans Semibold" pitchFamily="34" charset="0"/>
                <a:cs typeface="Open Sans Semibold" pitchFamily="34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Open Sans Semibold" pitchFamily="34" charset="0"/>
                <a:cs typeface="Open Sans Semibold" pitchFamily="34" charset="0"/>
              </a:defRPr>
            </a:lvl9pPr>
          </a:lstStyle>
          <a:p>
            <a:r>
              <a:rPr lang="fr-FR" dirty="0" smtClean="0"/>
              <a:t>Evolution</a:t>
            </a:r>
            <a:endParaRPr lang="fr-FR" dirty="0"/>
          </a:p>
        </p:txBody>
      </p:sp>
      <p:grpSp>
        <p:nvGrpSpPr>
          <p:cNvPr id="95" name="Groupe 94"/>
          <p:cNvGrpSpPr/>
          <p:nvPr/>
        </p:nvGrpSpPr>
        <p:grpSpPr>
          <a:xfrm>
            <a:off x="4583832" y="1297332"/>
            <a:ext cx="3047667" cy="4433292"/>
            <a:chOff x="319160" y="1116241"/>
            <a:chExt cx="3047667" cy="4433292"/>
          </a:xfrm>
        </p:grpSpPr>
        <p:pic>
          <p:nvPicPr>
            <p:cNvPr id="22" name="Picture 6" descr="http://www.icreatemagazine.com/wp-content/uploads/2013/07/Safari-White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11337" y="4398715"/>
              <a:ext cx="470444" cy="470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Rectangle à coins arrondis 24"/>
            <p:cNvSpPr/>
            <p:nvPr/>
          </p:nvSpPr>
          <p:spPr>
            <a:xfrm>
              <a:off x="319160" y="1116241"/>
              <a:ext cx="3040536" cy="4433292"/>
            </a:xfrm>
            <a:prstGeom prst="roundRect">
              <a:avLst>
                <a:gd name="adj" fmla="val 9349"/>
              </a:avLst>
            </a:prstGeom>
            <a:noFill/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88" name="ZoneTexte 87"/>
            <p:cNvSpPr txBox="1"/>
            <p:nvPr/>
          </p:nvSpPr>
          <p:spPr>
            <a:xfrm>
              <a:off x="326291" y="4869160"/>
              <a:ext cx="3040536" cy="369332"/>
            </a:xfrm>
            <a:prstGeom prst="rect">
              <a:avLst/>
            </a:prstGeom>
            <a:solidFill>
              <a:srgbClr val="5B9BD5"/>
            </a:solidFill>
            <a:ln>
              <a:solidFill>
                <a:srgbClr val="5B9BD5">
                  <a:shade val="50000"/>
                </a:srgb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>
                  <a:solidFill>
                    <a:schemeClr val="bg1"/>
                  </a:solidFill>
                  <a:latin typeface="Roboto Condensed"/>
                </a:rPr>
                <a:t>Browser</a:t>
              </a:r>
              <a:endParaRPr lang="fr-FR" dirty="0">
                <a:solidFill>
                  <a:schemeClr val="bg1"/>
                </a:solidFill>
                <a:latin typeface="Roboto Condensed"/>
              </a:endParaRPr>
            </a:p>
          </p:txBody>
        </p:sp>
      </p:grpSp>
      <p:sp>
        <p:nvSpPr>
          <p:cNvPr id="107" name="Rectangle 106"/>
          <p:cNvSpPr/>
          <p:nvPr/>
        </p:nvSpPr>
        <p:spPr>
          <a:xfrm>
            <a:off x="4958211" y="1645656"/>
            <a:ext cx="2156870" cy="271944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8" name="ZoneTexte 107"/>
          <p:cNvSpPr txBox="1"/>
          <p:nvPr/>
        </p:nvSpPr>
        <p:spPr>
          <a:xfrm>
            <a:off x="5223608" y="1873918"/>
            <a:ext cx="1590660" cy="584775"/>
          </a:xfrm>
          <a:prstGeom prst="rect">
            <a:avLst/>
          </a:prstGeom>
          <a:solidFill>
            <a:srgbClr val="5B9BD5"/>
          </a:solidFill>
          <a:ln>
            <a:solidFill>
              <a:srgbClr val="5B9BD5"/>
            </a:solidFill>
          </a:ln>
        </p:spPr>
        <p:txBody>
          <a:bodyPr wrap="square" rtlCol="0">
            <a:spAutoFit/>
          </a:bodyPr>
          <a:lstStyle>
            <a:defPPr>
              <a:defRPr lang="fr-FR"/>
            </a:defPPr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Client</a:t>
            </a:r>
            <a:br>
              <a:rPr lang="fr-FR" dirty="0" smtClean="0"/>
            </a:br>
            <a:r>
              <a:rPr lang="fr-FR" sz="1400" dirty="0" smtClean="0"/>
              <a:t>HTML/CSS/JS</a:t>
            </a:r>
            <a:endParaRPr lang="fr-FR" sz="1400" dirty="0"/>
          </a:p>
        </p:txBody>
      </p:sp>
      <p:cxnSp>
        <p:nvCxnSpPr>
          <p:cNvPr id="44" name="Connecteur droit avec flèche 43"/>
          <p:cNvCxnSpPr>
            <a:stCxn id="64" idx="3"/>
            <a:endCxn id="108" idx="1"/>
          </p:cNvCxnSpPr>
          <p:nvPr/>
        </p:nvCxnSpPr>
        <p:spPr>
          <a:xfrm>
            <a:off x="3110303" y="2163406"/>
            <a:ext cx="2113305" cy="2900"/>
          </a:xfrm>
          <a:prstGeom prst="straightConnector1">
            <a:avLst/>
          </a:prstGeom>
          <a:ln w="25400">
            <a:solidFill>
              <a:srgbClr val="5B9BD5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ZoneTexte 59"/>
          <p:cNvSpPr txBox="1"/>
          <p:nvPr/>
        </p:nvSpPr>
        <p:spPr>
          <a:xfrm>
            <a:off x="3655632" y="1718507"/>
            <a:ext cx="11293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>
                <a:solidFill>
                  <a:srgbClr val="0070C0"/>
                </a:solidFill>
              </a:rPr>
              <a:t>Page</a:t>
            </a:r>
            <a:endParaRPr lang="fr-FR" sz="1400" dirty="0">
              <a:solidFill>
                <a:srgbClr val="0070C0"/>
              </a:solidFill>
            </a:endParaRPr>
          </a:p>
        </p:txBody>
      </p:sp>
      <p:sp>
        <p:nvSpPr>
          <p:cNvPr id="64" name="ZoneTexte 63"/>
          <p:cNvSpPr txBox="1"/>
          <p:nvPr/>
        </p:nvSpPr>
        <p:spPr>
          <a:xfrm>
            <a:off x="982463" y="1871018"/>
            <a:ext cx="2127840" cy="584775"/>
          </a:xfrm>
          <a:prstGeom prst="rect">
            <a:avLst/>
          </a:prstGeom>
          <a:solidFill>
            <a:srgbClr val="5B9BD5"/>
          </a:solidFill>
          <a:ln>
            <a:solidFill>
              <a:srgbClr val="5B9BD5"/>
            </a:solidFill>
          </a:ln>
        </p:spPr>
        <p:txBody>
          <a:bodyPr wrap="square" rtlCol="0">
            <a:spAutoFit/>
          </a:bodyPr>
          <a:lstStyle>
            <a:defPPr>
              <a:defRPr lang="fr-FR"/>
            </a:defPPr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Client UI </a:t>
            </a:r>
            <a:br>
              <a:rPr lang="fr-FR" dirty="0" smtClean="0"/>
            </a:br>
            <a:r>
              <a:rPr lang="fr-FR" sz="1400" dirty="0" smtClean="0"/>
              <a:t>HTML/CSS</a:t>
            </a:r>
            <a:endParaRPr lang="fr-FR" sz="1400" dirty="0"/>
          </a:p>
        </p:txBody>
      </p:sp>
    </p:spTree>
    <p:extLst>
      <p:ext uri="{BB962C8B-B14F-4D97-AF65-F5344CB8AC3E}">
        <p14:creationId xmlns:p14="http://schemas.microsoft.com/office/powerpoint/2010/main" val="15814296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519936" y="4285483"/>
            <a:ext cx="6096000" cy="992579"/>
          </a:xfrm>
          <a:prstGeom prst="rect">
            <a:avLst/>
          </a:prstGeom>
          <a:solidFill>
            <a:schemeClr val="accent1">
              <a:lumMod val="85000"/>
              <a:alpha val="86000"/>
            </a:schemeClr>
          </a:solidFill>
        </p:spPr>
        <p:txBody>
          <a:bodyPr>
            <a:spAutoFit/>
          </a:bodyPr>
          <a:lstStyle/>
          <a:p>
            <a:pPr marL="228600" marR="0" indent="-228600">
              <a:lnSpc>
                <a:spcPts val="1800"/>
              </a:lnSpc>
              <a:spcBef>
                <a:spcPts val="0"/>
              </a:spcBef>
              <a:spcAft>
                <a:spcPts val="120"/>
              </a:spcAft>
            </a:pPr>
            <a:r>
              <a:rPr lang="fr-FR" sz="1250" b="1" dirty="0">
                <a:solidFill>
                  <a:srgbClr val="A6A6A6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Date :</a:t>
            </a:r>
            <a:r>
              <a:rPr lang="fr-FR" sz="1250" dirty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dirty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Jeudi 5 Décembre 2013 de 10h30 à 12h00 </a:t>
            </a:r>
            <a:endParaRPr lang="fr-FR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 marR="0" indent="-228600">
              <a:lnSpc>
                <a:spcPts val="1800"/>
              </a:lnSpc>
              <a:spcBef>
                <a:spcPts val="0"/>
              </a:spcBef>
              <a:spcAft>
                <a:spcPts val="120"/>
              </a:spcAft>
            </a:pPr>
            <a:r>
              <a:rPr lang="fr-FR" sz="7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fr-FR" sz="1250" b="1" dirty="0">
                <a:solidFill>
                  <a:srgbClr val="A6A6A6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Lieu :</a:t>
            </a:r>
            <a:r>
              <a:rPr lang="fr-FR" sz="1250" dirty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dirty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Salle Champollion </a:t>
            </a:r>
            <a:endParaRPr lang="fr-FR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 marR="0" indent="-228600">
              <a:lnSpc>
                <a:spcPts val="1800"/>
              </a:lnSpc>
              <a:spcBef>
                <a:spcPts val="0"/>
              </a:spcBef>
              <a:spcAft>
                <a:spcPts val="120"/>
              </a:spcAft>
            </a:pPr>
            <a:r>
              <a:rPr lang="fr-FR" sz="7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fr-FR" sz="1250" b="1" dirty="0">
                <a:solidFill>
                  <a:srgbClr val="A6A6A6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Public :</a:t>
            </a:r>
            <a:r>
              <a:rPr lang="fr-FR" sz="1250" dirty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dirty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Développeurs, Chefs de projet, Commerciaux </a:t>
            </a:r>
            <a:endParaRPr lang="fr-FR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FR" sz="1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fr-FR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Titre 2"/>
          <p:cNvSpPr txBox="1">
            <a:spLocks/>
          </p:cNvSpPr>
          <p:nvPr/>
        </p:nvSpPr>
        <p:spPr>
          <a:xfrm>
            <a:off x="1219200" y="249807"/>
            <a:ext cx="10972800" cy="490537"/>
          </a:xfrm>
          <a:prstGeom prst="rect">
            <a:avLst/>
          </a:prstGeom>
        </p:spPr>
        <p:txBody>
          <a:bodyPr/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bg1"/>
                </a:solidFill>
                <a:latin typeface="Open Sans Semibold" pitchFamily="34" charset="0"/>
                <a:ea typeface="Open Sans Semibold" pitchFamily="34" charset="0"/>
                <a:cs typeface="Open Sans Semibold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Open Sans Semibold" pitchFamily="34" charset="0"/>
                <a:ea typeface="Open Sans Semibold" pitchFamily="34" charset="0"/>
                <a:cs typeface="Open Sans Semibold" pitchFamily="34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Open Sans Semibold" pitchFamily="34" charset="0"/>
                <a:ea typeface="Open Sans Semibold" pitchFamily="34" charset="0"/>
                <a:cs typeface="Open Sans Semibold" pitchFamily="34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Open Sans Semibold" pitchFamily="34" charset="0"/>
                <a:ea typeface="Open Sans Semibold" pitchFamily="34" charset="0"/>
                <a:cs typeface="Open Sans Semibold" pitchFamily="34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Open Sans Semibold" pitchFamily="34" charset="0"/>
                <a:ea typeface="Open Sans Semibold" pitchFamily="34" charset="0"/>
                <a:cs typeface="Open Sans Semibold" pitchFamily="34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Open Sans Semibold" pitchFamily="34" charset="0"/>
                <a:cs typeface="Open Sans Semibold" pitchFamily="34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Open Sans Semibold" pitchFamily="34" charset="0"/>
                <a:cs typeface="Open Sans Semibold" pitchFamily="34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Open Sans Semibold" pitchFamily="34" charset="0"/>
                <a:cs typeface="Open Sans Semibold" pitchFamily="34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Open Sans Semibold" pitchFamily="34" charset="0"/>
                <a:cs typeface="Open Sans Semibold" pitchFamily="34" charset="0"/>
              </a:defRPr>
            </a:lvl9pPr>
          </a:lstStyle>
          <a:p>
            <a:r>
              <a:rPr lang="fr-FR" dirty="0" smtClean="0"/>
              <a:t>Prochainement</a:t>
            </a:r>
            <a:endParaRPr lang="fr-FR" dirty="0"/>
          </a:p>
        </p:txBody>
      </p:sp>
      <p:pic>
        <p:nvPicPr>
          <p:cNvPr id="1026" name="Image 1" descr="image00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352" y="1412776"/>
            <a:ext cx="8391525" cy="2200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9481470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2"/>
          <p:cNvSpPr txBox="1">
            <a:spLocks/>
          </p:cNvSpPr>
          <p:nvPr/>
        </p:nvSpPr>
        <p:spPr>
          <a:xfrm>
            <a:off x="1219200" y="249807"/>
            <a:ext cx="10972800" cy="490537"/>
          </a:xfrm>
          <a:prstGeom prst="rect">
            <a:avLst/>
          </a:prstGeom>
        </p:spPr>
        <p:txBody>
          <a:bodyPr/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bg1"/>
                </a:solidFill>
                <a:latin typeface="Open Sans Semibold" pitchFamily="34" charset="0"/>
                <a:ea typeface="Open Sans Semibold" pitchFamily="34" charset="0"/>
                <a:cs typeface="Open Sans Semibold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Open Sans Semibold" pitchFamily="34" charset="0"/>
                <a:ea typeface="Open Sans Semibold" pitchFamily="34" charset="0"/>
                <a:cs typeface="Open Sans Semibold" pitchFamily="34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Open Sans Semibold" pitchFamily="34" charset="0"/>
                <a:ea typeface="Open Sans Semibold" pitchFamily="34" charset="0"/>
                <a:cs typeface="Open Sans Semibold" pitchFamily="34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Open Sans Semibold" pitchFamily="34" charset="0"/>
                <a:ea typeface="Open Sans Semibold" pitchFamily="34" charset="0"/>
                <a:cs typeface="Open Sans Semibold" pitchFamily="34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Open Sans Semibold" pitchFamily="34" charset="0"/>
                <a:ea typeface="Open Sans Semibold" pitchFamily="34" charset="0"/>
                <a:cs typeface="Open Sans Semibold" pitchFamily="34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Open Sans Semibold" pitchFamily="34" charset="0"/>
                <a:cs typeface="Open Sans Semibold" pitchFamily="34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Open Sans Semibold" pitchFamily="34" charset="0"/>
                <a:cs typeface="Open Sans Semibold" pitchFamily="34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Open Sans Semibold" pitchFamily="34" charset="0"/>
                <a:cs typeface="Open Sans Semibold" pitchFamily="34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Open Sans Semibold" pitchFamily="34" charset="0"/>
                <a:cs typeface="Open Sans Semibold" pitchFamily="34" charset="0"/>
              </a:defRPr>
            </a:lvl9pPr>
          </a:lstStyle>
          <a:p>
            <a:r>
              <a:rPr lang="fr-FR" dirty="0" smtClean="0"/>
              <a:t>Atelier</a:t>
            </a:r>
            <a:endParaRPr lang="fr-FR" dirty="0"/>
          </a:p>
        </p:txBody>
      </p:sp>
      <p:pic>
        <p:nvPicPr>
          <p:cNvPr id="7" name="Espace réservé du contenu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9386" y="1599216"/>
            <a:ext cx="2846707" cy="212669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650634" y="3135145"/>
            <a:ext cx="439556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>
                <a:solidFill>
                  <a:schemeClr val="accent3"/>
                </a:solidFill>
                <a:latin typeface="Roboto Condensed"/>
              </a:rPr>
              <a:t>#Responsive</a:t>
            </a:r>
            <a:endParaRPr lang="fr-FR" sz="2000" b="1" dirty="0">
              <a:solidFill>
                <a:schemeClr val="accent3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452851" y="3786329"/>
            <a:ext cx="439556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>
                <a:solidFill>
                  <a:schemeClr val="accent3"/>
                </a:solidFill>
                <a:latin typeface="Roboto Condensed"/>
              </a:rPr>
              <a:t>#</a:t>
            </a:r>
            <a:r>
              <a:rPr lang="en-US" sz="2000" b="1" dirty="0" err="1" smtClean="0">
                <a:solidFill>
                  <a:schemeClr val="accent3"/>
                </a:solidFill>
                <a:latin typeface="Roboto Condensed"/>
              </a:rPr>
              <a:t>Mobilité</a:t>
            </a:r>
            <a:endParaRPr lang="fr-FR" sz="2000" b="1" dirty="0">
              <a:solidFill>
                <a:schemeClr val="accent3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91344" y="1601469"/>
            <a:ext cx="439556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>
                <a:solidFill>
                  <a:schemeClr val="accent3"/>
                </a:solidFill>
                <a:latin typeface="Roboto Condensed"/>
              </a:rPr>
              <a:t>#</a:t>
            </a:r>
            <a:r>
              <a:rPr lang="en-US" sz="2000" b="1" dirty="0">
                <a:solidFill>
                  <a:schemeClr val="accent3"/>
                </a:solidFill>
                <a:latin typeface="Roboto Condensed"/>
              </a:rPr>
              <a:t>DataViz</a:t>
            </a:r>
            <a:endParaRPr lang="fr-FR" sz="2000" b="1" dirty="0">
              <a:solidFill>
                <a:schemeClr val="accent3"/>
              </a:solidFill>
              <a:latin typeface="Roboto Condensed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488310" y="1052766"/>
            <a:ext cx="439556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>
                <a:solidFill>
                  <a:schemeClr val="accent3"/>
                </a:solidFill>
                <a:latin typeface="Roboto Condensed"/>
              </a:rPr>
              <a:t>#</a:t>
            </a:r>
            <a:r>
              <a:rPr lang="en-US" sz="2000" b="1" dirty="0" err="1">
                <a:solidFill>
                  <a:schemeClr val="accent3"/>
                </a:solidFill>
                <a:latin typeface="Roboto Condensed"/>
              </a:rPr>
              <a:t>GeoLoc</a:t>
            </a:r>
            <a:endParaRPr lang="fr-FR" sz="2000" b="1" dirty="0">
              <a:solidFill>
                <a:schemeClr val="accent3"/>
              </a:solidFill>
              <a:latin typeface="Roboto Condensed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703882" y="2400951"/>
            <a:ext cx="439556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accent3"/>
                </a:solidFill>
                <a:latin typeface="Roboto Condensed"/>
              </a:rPr>
              <a:t>#</a:t>
            </a:r>
            <a:r>
              <a:rPr lang="en-US" sz="2000" b="1" dirty="0" err="1">
                <a:solidFill>
                  <a:schemeClr val="accent3"/>
                </a:solidFill>
                <a:latin typeface="Roboto Condensed"/>
              </a:rPr>
              <a:t>RealTime</a:t>
            </a:r>
            <a:endParaRPr lang="fr-FR" sz="2000" b="1" dirty="0">
              <a:solidFill>
                <a:schemeClr val="accent3"/>
              </a:solidFill>
              <a:latin typeface="Roboto Condensed"/>
            </a:endParaRPr>
          </a:p>
        </p:txBody>
      </p:sp>
      <p:grpSp>
        <p:nvGrpSpPr>
          <p:cNvPr id="14" name="Groupe 13"/>
          <p:cNvGrpSpPr/>
          <p:nvPr/>
        </p:nvGrpSpPr>
        <p:grpSpPr>
          <a:xfrm>
            <a:off x="8760296" y="1668499"/>
            <a:ext cx="2037506" cy="2373298"/>
            <a:chOff x="8246009" y="2211375"/>
            <a:chExt cx="3754647" cy="4091447"/>
          </a:xfrm>
        </p:grpSpPr>
        <p:sp>
          <p:nvSpPr>
            <p:cNvPr id="15" name="Rectangle 14"/>
            <p:cNvSpPr/>
            <p:nvPr/>
          </p:nvSpPr>
          <p:spPr>
            <a:xfrm>
              <a:off x="8246009" y="2211375"/>
              <a:ext cx="3754647" cy="409144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schemeClr val="tx1"/>
                </a:solidFill>
              </a:endParaRPr>
            </a:p>
          </p:txBody>
        </p:sp>
        <p:pic>
          <p:nvPicPr>
            <p:cNvPr id="16" name="Picture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634919" y="5229200"/>
              <a:ext cx="2947481" cy="648072"/>
            </a:xfrm>
            <a:prstGeom prst="rect">
              <a:avLst/>
            </a:prstGeom>
          </p:spPr>
        </p:pic>
        <p:pic>
          <p:nvPicPr>
            <p:cNvPr id="17" name="Image 1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34919" y="4293096"/>
              <a:ext cx="3013109" cy="647818"/>
            </a:xfrm>
            <a:prstGeom prst="rect">
              <a:avLst/>
            </a:prstGeom>
          </p:spPr>
        </p:pic>
        <p:pic>
          <p:nvPicPr>
            <p:cNvPr id="18" name="Image 1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40373" y="3108325"/>
              <a:ext cx="1407655" cy="861991"/>
            </a:xfrm>
            <a:prstGeom prst="rect">
              <a:avLst/>
            </a:prstGeom>
          </p:spPr>
        </p:pic>
        <p:pic>
          <p:nvPicPr>
            <p:cNvPr id="19" name="Image 18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634919" y="2525955"/>
              <a:ext cx="1076256" cy="1478855"/>
            </a:xfrm>
            <a:prstGeom prst="rect">
              <a:avLst/>
            </a:prstGeom>
          </p:spPr>
        </p:pic>
      </p:grpSp>
      <p:sp>
        <p:nvSpPr>
          <p:cNvPr id="20" name="Rectangle 19"/>
          <p:cNvSpPr/>
          <p:nvPr/>
        </p:nvSpPr>
        <p:spPr>
          <a:xfrm>
            <a:off x="8794412" y="985600"/>
            <a:ext cx="2003390" cy="523220"/>
          </a:xfrm>
          <a:prstGeom prst="rect">
            <a:avLst/>
          </a:prstGeom>
          <a:solidFill>
            <a:schemeClr val="bg1">
              <a:alpha val="57000"/>
            </a:schemeClr>
          </a:solidFill>
        </p:spPr>
        <p:txBody>
          <a:bodyPr wrap="square">
            <a:spAutoFit/>
          </a:bodyPr>
          <a:lstStyle/>
          <a:p>
            <a:r>
              <a:rPr lang="en-US" sz="2800" b="1" dirty="0" smtClean="0">
                <a:solidFill>
                  <a:schemeClr val="accent3"/>
                </a:solidFill>
                <a:latin typeface="Roboto Condensed"/>
              </a:rPr>
              <a:t>#</a:t>
            </a:r>
            <a:r>
              <a:rPr lang="en-US" sz="2800" b="1" dirty="0" err="1" smtClean="0">
                <a:solidFill>
                  <a:schemeClr val="accent3"/>
                </a:solidFill>
                <a:latin typeface="Roboto Condensed"/>
              </a:rPr>
              <a:t>Technos</a:t>
            </a:r>
            <a:endParaRPr lang="fr-FR" sz="2800" b="1" dirty="0">
              <a:solidFill>
                <a:schemeClr val="accent3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3106673" y="5146566"/>
            <a:ext cx="439556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>
                <a:solidFill>
                  <a:schemeClr val="accent3"/>
                </a:solidFill>
                <a:latin typeface="Roboto Condensed"/>
              </a:rPr>
              <a:t>#12-12-2013</a:t>
            </a:r>
            <a:endParaRPr lang="fr-FR" sz="2800" b="1" dirty="0">
              <a:solidFill>
                <a:schemeClr val="accent3"/>
              </a:solidFill>
              <a:latin typeface="Roboto Condensed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3071664" y="5630313"/>
            <a:ext cx="432048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>
                <a:solidFill>
                  <a:schemeClr val="accent3"/>
                </a:solidFill>
                <a:latin typeface="Roboto Condensed"/>
              </a:rPr>
              <a:t>#</a:t>
            </a:r>
            <a:r>
              <a:rPr lang="en-US" sz="2800" b="1" dirty="0" err="1" smtClean="0">
                <a:solidFill>
                  <a:schemeClr val="accent3"/>
                </a:solidFill>
                <a:latin typeface="Roboto Condensed"/>
              </a:rPr>
              <a:t>YourApplication</a:t>
            </a:r>
            <a:endParaRPr lang="fr-FR" sz="2800" b="1" dirty="0">
              <a:solidFill>
                <a:schemeClr val="accent3"/>
              </a:solidFill>
              <a:latin typeface="Roboto Condensed"/>
            </a:endParaRPr>
          </a:p>
        </p:txBody>
      </p:sp>
      <p:pic>
        <p:nvPicPr>
          <p:cNvPr id="2050" name="Picture 2" descr="http://guildeobsession.fr/wp-content/uploads/2013/05/wewantyou-620x3501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2239" y="4575134"/>
            <a:ext cx="3194417" cy="180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7" name="Connecteur en angle 26"/>
          <p:cNvCxnSpPr/>
          <p:nvPr/>
        </p:nvCxnSpPr>
        <p:spPr>
          <a:xfrm>
            <a:off x="350487" y="3692838"/>
            <a:ext cx="6120680" cy="648072"/>
          </a:xfrm>
          <a:prstGeom prst="bentConnector3">
            <a:avLst>
              <a:gd name="adj1" fmla="val 137"/>
            </a:avLst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0" name="Connecteur en angle 29"/>
          <p:cNvCxnSpPr/>
          <p:nvPr/>
        </p:nvCxnSpPr>
        <p:spPr>
          <a:xfrm rot="10800000" flipV="1">
            <a:off x="6429663" y="3322787"/>
            <a:ext cx="5233073" cy="1014203"/>
          </a:xfrm>
          <a:prstGeom prst="bentConnector3">
            <a:avLst>
              <a:gd name="adj1" fmla="val 76"/>
            </a:avLst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2" name="Triangle isocèle 31"/>
          <p:cNvSpPr/>
          <p:nvPr/>
        </p:nvSpPr>
        <p:spPr>
          <a:xfrm rot="10800000">
            <a:off x="5692373" y="4344831"/>
            <a:ext cx="360040" cy="38815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5044029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5560" y="764704"/>
            <a:ext cx="8326891" cy="5737748"/>
          </a:xfrm>
          <a:prstGeom prst="rect">
            <a:avLst/>
          </a:prstGeom>
        </p:spPr>
      </p:pic>
      <p:sp>
        <p:nvSpPr>
          <p:cNvPr id="6" name="Titre 2"/>
          <p:cNvSpPr txBox="1">
            <a:spLocks/>
          </p:cNvSpPr>
          <p:nvPr/>
        </p:nvSpPr>
        <p:spPr>
          <a:xfrm>
            <a:off x="1219200" y="249807"/>
            <a:ext cx="10972800" cy="490537"/>
          </a:xfrm>
          <a:prstGeom prst="rect">
            <a:avLst/>
          </a:prstGeom>
        </p:spPr>
        <p:txBody>
          <a:bodyPr/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bg1"/>
                </a:solidFill>
                <a:latin typeface="Open Sans Semibold" pitchFamily="34" charset="0"/>
                <a:ea typeface="Open Sans Semibold" pitchFamily="34" charset="0"/>
                <a:cs typeface="Open Sans Semibold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Open Sans Semibold" pitchFamily="34" charset="0"/>
                <a:ea typeface="Open Sans Semibold" pitchFamily="34" charset="0"/>
                <a:cs typeface="Open Sans Semibold" pitchFamily="34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Open Sans Semibold" pitchFamily="34" charset="0"/>
                <a:ea typeface="Open Sans Semibold" pitchFamily="34" charset="0"/>
                <a:cs typeface="Open Sans Semibold" pitchFamily="34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Open Sans Semibold" pitchFamily="34" charset="0"/>
                <a:ea typeface="Open Sans Semibold" pitchFamily="34" charset="0"/>
                <a:cs typeface="Open Sans Semibold" pitchFamily="34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Open Sans Semibold" pitchFamily="34" charset="0"/>
                <a:ea typeface="Open Sans Semibold" pitchFamily="34" charset="0"/>
                <a:cs typeface="Open Sans Semibold" pitchFamily="34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Open Sans Semibold" pitchFamily="34" charset="0"/>
                <a:cs typeface="Open Sans Semibold" pitchFamily="34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Open Sans Semibold" pitchFamily="34" charset="0"/>
                <a:cs typeface="Open Sans Semibold" pitchFamily="34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Open Sans Semibold" pitchFamily="34" charset="0"/>
                <a:cs typeface="Open Sans Semibold" pitchFamily="34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Open Sans Semibold" pitchFamily="34" charset="0"/>
                <a:cs typeface="Open Sans Semibold" pitchFamily="34" charset="0"/>
              </a:defRPr>
            </a:lvl9pPr>
          </a:lstStyle>
          <a:p>
            <a:r>
              <a:rPr lang="fr-FR" dirty="0" smtClean="0"/>
              <a:t>Merci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708022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2"/>
          <p:cNvSpPr txBox="1">
            <a:spLocks/>
          </p:cNvSpPr>
          <p:nvPr/>
        </p:nvSpPr>
        <p:spPr>
          <a:xfrm>
            <a:off x="1219200" y="287686"/>
            <a:ext cx="10972800" cy="490537"/>
          </a:xfrm>
          <a:prstGeom prst="rect">
            <a:avLst/>
          </a:prstGeom>
        </p:spPr>
        <p:txBody>
          <a:bodyPr/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bg1"/>
                </a:solidFill>
                <a:latin typeface="Open Sans Semibold" pitchFamily="34" charset="0"/>
                <a:ea typeface="Open Sans Semibold" pitchFamily="34" charset="0"/>
                <a:cs typeface="Open Sans Semibold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Open Sans Semibold" pitchFamily="34" charset="0"/>
                <a:ea typeface="Open Sans Semibold" pitchFamily="34" charset="0"/>
                <a:cs typeface="Open Sans Semibold" pitchFamily="34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Open Sans Semibold" pitchFamily="34" charset="0"/>
                <a:ea typeface="Open Sans Semibold" pitchFamily="34" charset="0"/>
                <a:cs typeface="Open Sans Semibold" pitchFamily="34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Open Sans Semibold" pitchFamily="34" charset="0"/>
                <a:ea typeface="Open Sans Semibold" pitchFamily="34" charset="0"/>
                <a:cs typeface="Open Sans Semibold" pitchFamily="34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Open Sans Semibold" pitchFamily="34" charset="0"/>
                <a:ea typeface="Open Sans Semibold" pitchFamily="34" charset="0"/>
                <a:cs typeface="Open Sans Semibold" pitchFamily="34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Open Sans Semibold" pitchFamily="34" charset="0"/>
                <a:cs typeface="Open Sans Semibold" pitchFamily="34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Open Sans Semibold" pitchFamily="34" charset="0"/>
                <a:cs typeface="Open Sans Semibold" pitchFamily="34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Open Sans Semibold" pitchFamily="34" charset="0"/>
                <a:cs typeface="Open Sans Semibold" pitchFamily="34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Open Sans Semibold" pitchFamily="34" charset="0"/>
                <a:cs typeface="Open Sans Semibold" pitchFamily="34" charset="0"/>
              </a:defRPr>
            </a:lvl9pPr>
          </a:lstStyle>
          <a:p>
            <a:endParaRPr lang="fr-FR" dirty="0"/>
          </a:p>
        </p:txBody>
      </p:sp>
      <p:sp>
        <p:nvSpPr>
          <p:cNvPr id="5" name="Rectangle à coins arrondis 4"/>
          <p:cNvSpPr/>
          <p:nvPr/>
        </p:nvSpPr>
        <p:spPr>
          <a:xfrm>
            <a:off x="3301515" y="1307348"/>
            <a:ext cx="2298707" cy="4423275"/>
          </a:xfrm>
          <a:prstGeom prst="roundRect">
            <a:avLst/>
          </a:prstGeom>
          <a:solidFill>
            <a:schemeClr val="accent1">
              <a:lumMod val="75000"/>
              <a:alpha val="38000"/>
            </a:schemeClr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fr-FR" kern="0">
              <a:solidFill>
                <a:prstClr val="white"/>
              </a:solidFill>
              <a:latin typeface="Roboto Condensed"/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3308646" y="4999031"/>
            <a:ext cx="2298707" cy="369332"/>
          </a:xfrm>
          <a:prstGeom prst="rect">
            <a:avLst/>
          </a:prstGeom>
          <a:solidFill>
            <a:srgbClr val="5B9BD5"/>
          </a:solidFill>
          <a:ln>
            <a:solidFill>
              <a:srgbClr val="5B9BD5">
                <a:shade val="50000"/>
              </a:srgb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solidFill>
                  <a:schemeClr val="bg1"/>
                </a:solidFill>
                <a:latin typeface="Roboto Condensed"/>
              </a:rPr>
              <a:t>Server</a:t>
            </a:r>
            <a:endParaRPr lang="fr-FR" dirty="0">
              <a:solidFill>
                <a:schemeClr val="bg1"/>
              </a:solidFill>
              <a:latin typeface="Roboto Condensed"/>
            </a:endParaRP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0705" y="4293589"/>
            <a:ext cx="1000325" cy="649099"/>
          </a:xfrm>
          <a:prstGeom prst="rect">
            <a:avLst/>
          </a:prstGeom>
        </p:spPr>
      </p:pic>
      <p:sp>
        <p:nvSpPr>
          <p:cNvPr id="86" name="Titre 2"/>
          <p:cNvSpPr txBox="1">
            <a:spLocks/>
          </p:cNvSpPr>
          <p:nvPr/>
        </p:nvSpPr>
        <p:spPr>
          <a:xfrm>
            <a:off x="1219200" y="261583"/>
            <a:ext cx="10972800" cy="490537"/>
          </a:xfrm>
          <a:prstGeom prst="rect">
            <a:avLst/>
          </a:prstGeom>
        </p:spPr>
        <p:txBody>
          <a:bodyPr/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bg1"/>
                </a:solidFill>
                <a:latin typeface="Open Sans Semibold" pitchFamily="34" charset="0"/>
                <a:ea typeface="Open Sans Semibold" pitchFamily="34" charset="0"/>
                <a:cs typeface="Open Sans Semibold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Open Sans Semibold" pitchFamily="34" charset="0"/>
                <a:ea typeface="Open Sans Semibold" pitchFamily="34" charset="0"/>
                <a:cs typeface="Open Sans Semibold" pitchFamily="34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Open Sans Semibold" pitchFamily="34" charset="0"/>
                <a:ea typeface="Open Sans Semibold" pitchFamily="34" charset="0"/>
                <a:cs typeface="Open Sans Semibold" pitchFamily="34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Open Sans Semibold" pitchFamily="34" charset="0"/>
                <a:ea typeface="Open Sans Semibold" pitchFamily="34" charset="0"/>
                <a:cs typeface="Open Sans Semibold" pitchFamily="34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Open Sans Semibold" pitchFamily="34" charset="0"/>
                <a:ea typeface="Open Sans Semibold" pitchFamily="34" charset="0"/>
                <a:cs typeface="Open Sans Semibold" pitchFamily="34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Open Sans Semibold" pitchFamily="34" charset="0"/>
                <a:cs typeface="Open Sans Semibold" pitchFamily="34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Open Sans Semibold" pitchFamily="34" charset="0"/>
                <a:cs typeface="Open Sans Semibold" pitchFamily="34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Open Sans Semibold" pitchFamily="34" charset="0"/>
                <a:cs typeface="Open Sans Semibold" pitchFamily="34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Open Sans Semibold" pitchFamily="34" charset="0"/>
                <a:cs typeface="Open Sans Semibold" pitchFamily="34" charset="0"/>
              </a:defRPr>
            </a:lvl9pPr>
          </a:lstStyle>
          <a:p>
            <a:r>
              <a:rPr lang="fr-FR" smtClean="0"/>
              <a:t>Evolution</a:t>
            </a:r>
            <a:endParaRPr lang="fr-FR" dirty="0"/>
          </a:p>
        </p:txBody>
      </p:sp>
      <p:grpSp>
        <p:nvGrpSpPr>
          <p:cNvPr id="95" name="Groupe 94"/>
          <p:cNvGrpSpPr/>
          <p:nvPr/>
        </p:nvGrpSpPr>
        <p:grpSpPr>
          <a:xfrm>
            <a:off x="6936765" y="1297332"/>
            <a:ext cx="3047667" cy="4433292"/>
            <a:chOff x="319160" y="1116241"/>
            <a:chExt cx="3047667" cy="4433292"/>
          </a:xfrm>
        </p:grpSpPr>
        <p:pic>
          <p:nvPicPr>
            <p:cNvPr id="22" name="Picture 6" descr="http://www.icreatemagazine.com/wp-content/uploads/2013/07/Safari-White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11337" y="4398715"/>
              <a:ext cx="470444" cy="470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Rectangle à coins arrondis 24"/>
            <p:cNvSpPr/>
            <p:nvPr/>
          </p:nvSpPr>
          <p:spPr>
            <a:xfrm>
              <a:off x="319160" y="1116241"/>
              <a:ext cx="3040536" cy="4433292"/>
            </a:xfrm>
            <a:prstGeom prst="roundRect">
              <a:avLst>
                <a:gd name="adj" fmla="val 9349"/>
              </a:avLst>
            </a:prstGeom>
            <a:noFill/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88" name="ZoneTexte 87"/>
            <p:cNvSpPr txBox="1"/>
            <p:nvPr/>
          </p:nvSpPr>
          <p:spPr>
            <a:xfrm>
              <a:off x="326291" y="4869160"/>
              <a:ext cx="3040536" cy="369332"/>
            </a:xfrm>
            <a:prstGeom prst="rect">
              <a:avLst/>
            </a:prstGeom>
            <a:solidFill>
              <a:srgbClr val="5B9BD5"/>
            </a:solidFill>
            <a:ln>
              <a:solidFill>
                <a:srgbClr val="5B9BD5">
                  <a:shade val="50000"/>
                </a:srgb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>
                  <a:solidFill>
                    <a:schemeClr val="bg1"/>
                  </a:solidFill>
                  <a:latin typeface="Roboto Condensed"/>
                </a:rPr>
                <a:t>Browser</a:t>
              </a:r>
              <a:endParaRPr lang="fr-FR" dirty="0">
                <a:solidFill>
                  <a:schemeClr val="bg1"/>
                </a:solidFill>
                <a:latin typeface="Roboto Condensed"/>
              </a:endParaRPr>
            </a:p>
          </p:txBody>
        </p:sp>
      </p:grpSp>
      <p:sp>
        <p:nvSpPr>
          <p:cNvPr id="107" name="Rectangle 106"/>
          <p:cNvSpPr/>
          <p:nvPr/>
        </p:nvSpPr>
        <p:spPr>
          <a:xfrm>
            <a:off x="7311144" y="1645656"/>
            <a:ext cx="2156870" cy="271944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8" name="ZoneTexte 107"/>
          <p:cNvSpPr txBox="1"/>
          <p:nvPr/>
        </p:nvSpPr>
        <p:spPr>
          <a:xfrm>
            <a:off x="7576541" y="1873918"/>
            <a:ext cx="1590660" cy="584775"/>
          </a:xfrm>
          <a:prstGeom prst="rect">
            <a:avLst/>
          </a:prstGeom>
          <a:solidFill>
            <a:srgbClr val="5B9BD5"/>
          </a:solidFill>
          <a:ln>
            <a:solidFill>
              <a:srgbClr val="5B9BD5"/>
            </a:solidFill>
          </a:ln>
        </p:spPr>
        <p:txBody>
          <a:bodyPr wrap="square" rtlCol="0">
            <a:spAutoFit/>
          </a:bodyPr>
          <a:lstStyle>
            <a:defPPr>
              <a:defRPr lang="fr-FR"/>
            </a:defPPr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Client</a:t>
            </a:r>
            <a:br>
              <a:rPr lang="fr-FR" dirty="0" smtClean="0"/>
            </a:br>
            <a:r>
              <a:rPr lang="fr-FR" sz="1400" dirty="0" smtClean="0"/>
              <a:t>HTML/CSS/JS</a:t>
            </a:r>
            <a:endParaRPr lang="fr-FR" sz="1400" dirty="0"/>
          </a:p>
        </p:txBody>
      </p:sp>
      <p:cxnSp>
        <p:nvCxnSpPr>
          <p:cNvPr id="44" name="Connecteur droit avec flèche 43"/>
          <p:cNvCxnSpPr>
            <a:stCxn id="64" idx="3"/>
            <a:endCxn id="108" idx="1"/>
          </p:cNvCxnSpPr>
          <p:nvPr/>
        </p:nvCxnSpPr>
        <p:spPr>
          <a:xfrm>
            <a:off x="5463236" y="2163406"/>
            <a:ext cx="2113305" cy="2900"/>
          </a:xfrm>
          <a:prstGeom prst="straightConnector1">
            <a:avLst/>
          </a:prstGeom>
          <a:ln w="25400">
            <a:solidFill>
              <a:srgbClr val="5B9BD5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ZoneTexte 59"/>
          <p:cNvSpPr txBox="1"/>
          <p:nvPr/>
        </p:nvSpPr>
        <p:spPr>
          <a:xfrm>
            <a:off x="6008565" y="1718507"/>
            <a:ext cx="11293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>
                <a:solidFill>
                  <a:srgbClr val="0070C0"/>
                </a:solidFill>
              </a:rPr>
              <a:t>Home</a:t>
            </a:r>
            <a:endParaRPr lang="fr-FR" sz="1400" dirty="0">
              <a:solidFill>
                <a:srgbClr val="0070C0"/>
              </a:solidFill>
            </a:endParaRPr>
          </a:p>
        </p:txBody>
      </p:sp>
      <p:sp>
        <p:nvSpPr>
          <p:cNvPr id="64" name="ZoneTexte 63"/>
          <p:cNvSpPr txBox="1"/>
          <p:nvPr/>
        </p:nvSpPr>
        <p:spPr>
          <a:xfrm>
            <a:off x="3335396" y="1871018"/>
            <a:ext cx="2127840" cy="584775"/>
          </a:xfrm>
          <a:prstGeom prst="rect">
            <a:avLst/>
          </a:prstGeom>
          <a:solidFill>
            <a:srgbClr val="5B9BD5"/>
          </a:solidFill>
          <a:ln>
            <a:solidFill>
              <a:srgbClr val="5B9BD5"/>
            </a:solidFill>
          </a:ln>
        </p:spPr>
        <p:txBody>
          <a:bodyPr wrap="square" rtlCol="0">
            <a:spAutoFit/>
          </a:bodyPr>
          <a:lstStyle>
            <a:defPPr>
              <a:defRPr lang="fr-FR"/>
            </a:defPPr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Client UI </a:t>
            </a:r>
            <a:br>
              <a:rPr lang="fr-FR" dirty="0" smtClean="0"/>
            </a:br>
            <a:r>
              <a:rPr lang="fr-FR" sz="1400" dirty="0" smtClean="0"/>
              <a:t>HTML/CSS</a:t>
            </a:r>
            <a:endParaRPr lang="fr-FR" sz="1400" dirty="0"/>
          </a:p>
        </p:txBody>
      </p:sp>
    </p:spTree>
    <p:extLst>
      <p:ext uri="{BB962C8B-B14F-4D97-AF65-F5344CB8AC3E}">
        <p14:creationId xmlns:p14="http://schemas.microsoft.com/office/powerpoint/2010/main" val="1045029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2"/>
          <p:cNvSpPr txBox="1">
            <a:spLocks/>
          </p:cNvSpPr>
          <p:nvPr/>
        </p:nvSpPr>
        <p:spPr>
          <a:xfrm>
            <a:off x="1219200" y="287686"/>
            <a:ext cx="10972800" cy="490537"/>
          </a:xfrm>
          <a:prstGeom prst="rect">
            <a:avLst/>
          </a:prstGeom>
        </p:spPr>
        <p:txBody>
          <a:bodyPr/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bg1"/>
                </a:solidFill>
                <a:latin typeface="Open Sans Semibold" pitchFamily="34" charset="0"/>
                <a:ea typeface="Open Sans Semibold" pitchFamily="34" charset="0"/>
                <a:cs typeface="Open Sans Semibold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Open Sans Semibold" pitchFamily="34" charset="0"/>
                <a:ea typeface="Open Sans Semibold" pitchFamily="34" charset="0"/>
                <a:cs typeface="Open Sans Semibold" pitchFamily="34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Open Sans Semibold" pitchFamily="34" charset="0"/>
                <a:ea typeface="Open Sans Semibold" pitchFamily="34" charset="0"/>
                <a:cs typeface="Open Sans Semibold" pitchFamily="34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Open Sans Semibold" pitchFamily="34" charset="0"/>
                <a:ea typeface="Open Sans Semibold" pitchFamily="34" charset="0"/>
                <a:cs typeface="Open Sans Semibold" pitchFamily="34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Open Sans Semibold" pitchFamily="34" charset="0"/>
                <a:ea typeface="Open Sans Semibold" pitchFamily="34" charset="0"/>
                <a:cs typeface="Open Sans Semibold" pitchFamily="34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Open Sans Semibold" pitchFamily="34" charset="0"/>
                <a:cs typeface="Open Sans Semibold" pitchFamily="34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Open Sans Semibold" pitchFamily="34" charset="0"/>
                <a:cs typeface="Open Sans Semibold" pitchFamily="34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Open Sans Semibold" pitchFamily="34" charset="0"/>
                <a:cs typeface="Open Sans Semibold" pitchFamily="34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Open Sans Semibold" pitchFamily="34" charset="0"/>
                <a:cs typeface="Open Sans Semibold" pitchFamily="34" charset="0"/>
              </a:defRPr>
            </a:lvl9pPr>
          </a:lstStyle>
          <a:p>
            <a:endParaRPr lang="fr-FR" dirty="0"/>
          </a:p>
        </p:txBody>
      </p:sp>
      <p:sp>
        <p:nvSpPr>
          <p:cNvPr id="5" name="Rectangle à coins arrondis 4"/>
          <p:cNvSpPr/>
          <p:nvPr/>
        </p:nvSpPr>
        <p:spPr>
          <a:xfrm>
            <a:off x="948582" y="1307348"/>
            <a:ext cx="2298707" cy="4423275"/>
          </a:xfrm>
          <a:prstGeom prst="roundRect">
            <a:avLst/>
          </a:prstGeom>
          <a:solidFill>
            <a:schemeClr val="accent1">
              <a:lumMod val="75000"/>
              <a:alpha val="38000"/>
            </a:schemeClr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fr-FR" kern="0">
              <a:solidFill>
                <a:prstClr val="white"/>
              </a:solidFill>
              <a:latin typeface="Roboto Condensed"/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955713" y="4999031"/>
            <a:ext cx="2298707" cy="369332"/>
          </a:xfrm>
          <a:prstGeom prst="rect">
            <a:avLst/>
          </a:prstGeom>
          <a:solidFill>
            <a:srgbClr val="5B9BD5"/>
          </a:solidFill>
          <a:ln>
            <a:solidFill>
              <a:srgbClr val="5B9BD5">
                <a:shade val="50000"/>
              </a:srgb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solidFill>
                  <a:schemeClr val="bg1"/>
                </a:solidFill>
                <a:latin typeface="Roboto Condensed"/>
              </a:rPr>
              <a:t>Server</a:t>
            </a:r>
            <a:endParaRPr lang="fr-FR" dirty="0">
              <a:solidFill>
                <a:schemeClr val="bg1"/>
              </a:solidFill>
              <a:latin typeface="Roboto Condensed"/>
            </a:endParaRP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7772" y="4293589"/>
            <a:ext cx="1000325" cy="649099"/>
          </a:xfrm>
          <a:prstGeom prst="rect">
            <a:avLst/>
          </a:prstGeom>
        </p:spPr>
      </p:pic>
      <p:sp>
        <p:nvSpPr>
          <p:cNvPr id="86" name="Titre 2"/>
          <p:cNvSpPr txBox="1">
            <a:spLocks/>
          </p:cNvSpPr>
          <p:nvPr/>
        </p:nvSpPr>
        <p:spPr>
          <a:xfrm>
            <a:off x="1219200" y="261583"/>
            <a:ext cx="10972800" cy="490537"/>
          </a:xfrm>
          <a:prstGeom prst="rect">
            <a:avLst/>
          </a:prstGeom>
        </p:spPr>
        <p:txBody>
          <a:bodyPr/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bg1"/>
                </a:solidFill>
                <a:latin typeface="Open Sans Semibold" pitchFamily="34" charset="0"/>
                <a:ea typeface="Open Sans Semibold" pitchFamily="34" charset="0"/>
                <a:cs typeface="Open Sans Semibold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Open Sans Semibold" pitchFamily="34" charset="0"/>
                <a:ea typeface="Open Sans Semibold" pitchFamily="34" charset="0"/>
                <a:cs typeface="Open Sans Semibold" pitchFamily="34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Open Sans Semibold" pitchFamily="34" charset="0"/>
                <a:ea typeface="Open Sans Semibold" pitchFamily="34" charset="0"/>
                <a:cs typeface="Open Sans Semibold" pitchFamily="34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Open Sans Semibold" pitchFamily="34" charset="0"/>
                <a:ea typeface="Open Sans Semibold" pitchFamily="34" charset="0"/>
                <a:cs typeface="Open Sans Semibold" pitchFamily="34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Open Sans Semibold" pitchFamily="34" charset="0"/>
                <a:ea typeface="Open Sans Semibold" pitchFamily="34" charset="0"/>
                <a:cs typeface="Open Sans Semibold" pitchFamily="34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Open Sans Semibold" pitchFamily="34" charset="0"/>
                <a:cs typeface="Open Sans Semibold" pitchFamily="34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Open Sans Semibold" pitchFamily="34" charset="0"/>
                <a:cs typeface="Open Sans Semibold" pitchFamily="34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Open Sans Semibold" pitchFamily="34" charset="0"/>
                <a:cs typeface="Open Sans Semibold" pitchFamily="34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Open Sans Semibold" pitchFamily="34" charset="0"/>
                <a:cs typeface="Open Sans Semibold" pitchFamily="34" charset="0"/>
              </a:defRPr>
            </a:lvl9pPr>
          </a:lstStyle>
          <a:p>
            <a:r>
              <a:rPr lang="fr-FR" dirty="0" smtClean="0"/>
              <a:t>Un modèle en évolution</a:t>
            </a:r>
            <a:endParaRPr lang="fr-FR" dirty="0"/>
          </a:p>
        </p:txBody>
      </p:sp>
      <p:grpSp>
        <p:nvGrpSpPr>
          <p:cNvPr id="95" name="Groupe 94"/>
          <p:cNvGrpSpPr/>
          <p:nvPr/>
        </p:nvGrpSpPr>
        <p:grpSpPr>
          <a:xfrm>
            <a:off x="4583832" y="1297332"/>
            <a:ext cx="3047667" cy="4433292"/>
            <a:chOff x="319160" y="1116241"/>
            <a:chExt cx="3047667" cy="4433292"/>
          </a:xfrm>
        </p:grpSpPr>
        <p:pic>
          <p:nvPicPr>
            <p:cNvPr id="22" name="Picture 6" descr="http://www.icreatemagazine.com/wp-content/uploads/2013/07/Safari-White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11337" y="4398715"/>
              <a:ext cx="470444" cy="470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Rectangle à coins arrondis 24"/>
            <p:cNvSpPr/>
            <p:nvPr/>
          </p:nvSpPr>
          <p:spPr>
            <a:xfrm>
              <a:off x="319160" y="1116241"/>
              <a:ext cx="3040536" cy="4433292"/>
            </a:xfrm>
            <a:prstGeom prst="roundRect">
              <a:avLst>
                <a:gd name="adj" fmla="val 9349"/>
              </a:avLst>
            </a:prstGeom>
            <a:noFill/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88" name="ZoneTexte 87"/>
            <p:cNvSpPr txBox="1"/>
            <p:nvPr/>
          </p:nvSpPr>
          <p:spPr>
            <a:xfrm>
              <a:off x="326291" y="4869160"/>
              <a:ext cx="3040536" cy="369332"/>
            </a:xfrm>
            <a:prstGeom prst="rect">
              <a:avLst/>
            </a:prstGeom>
            <a:solidFill>
              <a:srgbClr val="5B9BD5"/>
            </a:solidFill>
            <a:ln>
              <a:solidFill>
                <a:srgbClr val="5B9BD5">
                  <a:shade val="50000"/>
                </a:srgb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>
                  <a:solidFill>
                    <a:schemeClr val="bg1"/>
                  </a:solidFill>
                  <a:latin typeface="Roboto Condensed"/>
                </a:rPr>
                <a:t>Browser</a:t>
              </a:r>
              <a:endParaRPr lang="fr-FR" dirty="0">
                <a:solidFill>
                  <a:schemeClr val="bg1"/>
                </a:solidFill>
                <a:latin typeface="Roboto Condensed"/>
              </a:endParaRPr>
            </a:p>
          </p:txBody>
        </p:sp>
      </p:grpSp>
      <p:sp>
        <p:nvSpPr>
          <p:cNvPr id="107" name="Rectangle 106"/>
          <p:cNvSpPr/>
          <p:nvPr/>
        </p:nvSpPr>
        <p:spPr>
          <a:xfrm>
            <a:off x="4958211" y="1645656"/>
            <a:ext cx="2156870" cy="271944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8" name="ZoneTexte 107"/>
          <p:cNvSpPr txBox="1"/>
          <p:nvPr/>
        </p:nvSpPr>
        <p:spPr>
          <a:xfrm>
            <a:off x="5223608" y="1873918"/>
            <a:ext cx="1590660" cy="584775"/>
          </a:xfrm>
          <a:prstGeom prst="rect">
            <a:avLst/>
          </a:prstGeom>
          <a:solidFill>
            <a:srgbClr val="5B9BD5"/>
          </a:solidFill>
          <a:ln>
            <a:solidFill>
              <a:srgbClr val="5B9BD5"/>
            </a:solidFill>
          </a:ln>
        </p:spPr>
        <p:txBody>
          <a:bodyPr wrap="square" rtlCol="0">
            <a:spAutoFit/>
          </a:bodyPr>
          <a:lstStyle>
            <a:defPPr>
              <a:defRPr lang="fr-FR"/>
            </a:defPPr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Client</a:t>
            </a:r>
            <a:br>
              <a:rPr lang="fr-FR" dirty="0" smtClean="0"/>
            </a:br>
            <a:r>
              <a:rPr lang="fr-FR" sz="1400" dirty="0" smtClean="0"/>
              <a:t>HTML/CSS/JS</a:t>
            </a:r>
            <a:endParaRPr lang="fr-FR" sz="1400" dirty="0"/>
          </a:p>
        </p:txBody>
      </p:sp>
      <p:sp>
        <p:nvSpPr>
          <p:cNvPr id="109" name="ZoneTexte 108"/>
          <p:cNvSpPr txBox="1"/>
          <p:nvPr/>
        </p:nvSpPr>
        <p:spPr>
          <a:xfrm>
            <a:off x="5223608" y="3236457"/>
            <a:ext cx="1590660" cy="861774"/>
          </a:xfrm>
          <a:prstGeom prst="rect">
            <a:avLst/>
          </a:prstGeom>
          <a:solidFill>
            <a:srgbClr val="5B9BD5"/>
          </a:solidFill>
          <a:ln>
            <a:solidFill>
              <a:srgbClr val="5B9BD5"/>
            </a:solidFill>
          </a:ln>
        </p:spPr>
        <p:txBody>
          <a:bodyPr wrap="square" rtlCol="0">
            <a:spAutoFit/>
          </a:bodyPr>
          <a:lstStyle>
            <a:defPPr>
              <a:defRPr lang="fr-FR"/>
            </a:defPPr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Application layer</a:t>
            </a:r>
            <a:br>
              <a:rPr lang="fr-FR" dirty="0" smtClean="0"/>
            </a:br>
            <a:r>
              <a:rPr lang="fr-FR" sz="1400" dirty="0" err="1" smtClean="0"/>
              <a:t>Javascript</a:t>
            </a:r>
            <a:endParaRPr lang="fr-FR" sz="1400" dirty="0"/>
          </a:p>
        </p:txBody>
      </p:sp>
      <p:cxnSp>
        <p:nvCxnSpPr>
          <p:cNvPr id="114" name="Connecteur en arc 113"/>
          <p:cNvCxnSpPr>
            <a:stCxn id="109" idx="3"/>
            <a:endCxn id="37" idx="1"/>
          </p:cNvCxnSpPr>
          <p:nvPr/>
        </p:nvCxnSpPr>
        <p:spPr>
          <a:xfrm>
            <a:off x="6814268" y="3667344"/>
            <a:ext cx="2378076" cy="1104110"/>
          </a:xfrm>
          <a:prstGeom prst="curvedConnector3">
            <a:avLst/>
          </a:prstGeom>
          <a:ln w="28575">
            <a:solidFill>
              <a:schemeClr val="accent3"/>
            </a:solidFill>
            <a:prstDash val="sysDash"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Connecteur droit avec flèche 116"/>
          <p:cNvCxnSpPr>
            <a:stCxn id="108" idx="2"/>
          </p:cNvCxnSpPr>
          <p:nvPr/>
        </p:nvCxnSpPr>
        <p:spPr>
          <a:xfrm>
            <a:off x="6018938" y="2458693"/>
            <a:ext cx="5054" cy="777764"/>
          </a:xfrm>
          <a:prstGeom prst="straightConnector1">
            <a:avLst/>
          </a:prstGeom>
          <a:ln w="19050">
            <a:solidFill>
              <a:schemeClr val="accent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à coins arrondis 36"/>
          <p:cNvSpPr/>
          <p:nvPr/>
        </p:nvSpPr>
        <p:spPr>
          <a:xfrm>
            <a:off x="9192344" y="3847805"/>
            <a:ext cx="2298707" cy="1847297"/>
          </a:xfrm>
          <a:prstGeom prst="roundRect">
            <a:avLst/>
          </a:prstGeom>
          <a:noFill/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fr-FR" kern="0">
              <a:solidFill>
                <a:prstClr val="white"/>
              </a:solidFill>
              <a:latin typeface="Roboto Condensed"/>
            </a:endParaRPr>
          </a:p>
        </p:txBody>
      </p:sp>
      <p:sp>
        <p:nvSpPr>
          <p:cNvPr id="38" name="ZoneTexte 37"/>
          <p:cNvSpPr txBox="1"/>
          <p:nvPr/>
        </p:nvSpPr>
        <p:spPr>
          <a:xfrm>
            <a:off x="9192344" y="5060332"/>
            <a:ext cx="2298707" cy="369332"/>
          </a:xfrm>
          <a:prstGeom prst="rect">
            <a:avLst/>
          </a:prstGeom>
          <a:solidFill>
            <a:srgbClr val="5B9BD5"/>
          </a:solidFill>
          <a:ln>
            <a:solidFill>
              <a:srgbClr val="5B9BD5">
                <a:shade val="50000"/>
              </a:srgb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solidFill>
                  <a:schemeClr val="bg1"/>
                </a:solidFill>
                <a:latin typeface="Roboto Condensed"/>
              </a:rPr>
              <a:t>API REST</a:t>
            </a:r>
            <a:endParaRPr lang="fr-FR" dirty="0">
              <a:solidFill>
                <a:schemeClr val="bg1"/>
              </a:solidFill>
              <a:latin typeface="Roboto Condensed"/>
            </a:endParaRPr>
          </a:p>
        </p:txBody>
      </p:sp>
      <p:pic>
        <p:nvPicPr>
          <p:cNvPr id="9222" name="Picture 6" descr="http://img.clubic.com/05611190-photo-logo-google-maps-pour-ios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9269" y="4039832"/>
            <a:ext cx="899791" cy="899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4" name="Connecteur droit avec flèche 43"/>
          <p:cNvCxnSpPr>
            <a:stCxn id="64" idx="3"/>
            <a:endCxn id="108" idx="1"/>
          </p:cNvCxnSpPr>
          <p:nvPr/>
        </p:nvCxnSpPr>
        <p:spPr>
          <a:xfrm>
            <a:off x="3110303" y="2163406"/>
            <a:ext cx="2113305" cy="2900"/>
          </a:xfrm>
          <a:prstGeom prst="straightConnector1">
            <a:avLst/>
          </a:prstGeom>
          <a:ln w="25400">
            <a:solidFill>
              <a:srgbClr val="5B9BD5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à coins arrondis 51"/>
          <p:cNvSpPr/>
          <p:nvPr/>
        </p:nvSpPr>
        <p:spPr>
          <a:xfrm>
            <a:off x="9192344" y="1268760"/>
            <a:ext cx="2298707" cy="1847297"/>
          </a:xfrm>
          <a:prstGeom prst="roundRect">
            <a:avLst/>
          </a:prstGeom>
          <a:noFill/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fr-FR" kern="0">
              <a:solidFill>
                <a:prstClr val="white"/>
              </a:solidFill>
              <a:latin typeface="Roboto Condensed"/>
            </a:endParaRPr>
          </a:p>
        </p:txBody>
      </p:sp>
      <p:sp>
        <p:nvSpPr>
          <p:cNvPr id="53" name="ZoneTexte 52"/>
          <p:cNvSpPr txBox="1"/>
          <p:nvPr/>
        </p:nvSpPr>
        <p:spPr>
          <a:xfrm>
            <a:off x="9192344" y="2481287"/>
            <a:ext cx="2298707" cy="369332"/>
          </a:xfrm>
          <a:prstGeom prst="rect">
            <a:avLst/>
          </a:prstGeom>
          <a:solidFill>
            <a:srgbClr val="5B9BD5"/>
          </a:solidFill>
          <a:ln>
            <a:solidFill>
              <a:srgbClr val="5B9BD5">
                <a:shade val="50000"/>
              </a:srgb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solidFill>
                  <a:schemeClr val="bg1"/>
                </a:solidFill>
                <a:latin typeface="Roboto Condensed"/>
              </a:rPr>
              <a:t>API REST</a:t>
            </a:r>
            <a:endParaRPr lang="fr-FR" dirty="0">
              <a:solidFill>
                <a:schemeClr val="bg1"/>
              </a:solidFill>
              <a:latin typeface="Roboto Condensed"/>
            </a:endParaRPr>
          </a:p>
        </p:txBody>
      </p:sp>
      <p:cxnSp>
        <p:nvCxnSpPr>
          <p:cNvPr id="54" name="Connecteur en arc 53"/>
          <p:cNvCxnSpPr>
            <a:stCxn id="109" idx="3"/>
            <a:endCxn id="52" idx="1"/>
          </p:cNvCxnSpPr>
          <p:nvPr/>
        </p:nvCxnSpPr>
        <p:spPr>
          <a:xfrm flipV="1">
            <a:off x="6814268" y="2192409"/>
            <a:ext cx="2378076" cy="1474935"/>
          </a:xfrm>
          <a:prstGeom prst="curvedConnector3">
            <a:avLst/>
          </a:prstGeom>
          <a:ln w="28575">
            <a:solidFill>
              <a:schemeClr val="accent3"/>
            </a:solidFill>
            <a:prstDash val="sysDash"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ZoneTexte 59"/>
          <p:cNvSpPr txBox="1"/>
          <p:nvPr/>
        </p:nvSpPr>
        <p:spPr>
          <a:xfrm>
            <a:off x="3655632" y="1718507"/>
            <a:ext cx="11293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>
                <a:solidFill>
                  <a:srgbClr val="0070C0"/>
                </a:solidFill>
              </a:rPr>
              <a:t>Page</a:t>
            </a:r>
            <a:endParaRPr lang="fr-FR" sz="1400" dirty="0">
              <a:solidFill>
                <a:srgbClr val="0070C0"/>
              </a:solidFill>
            </a:endParaRPr>
          </a:p>
        </p:txBody>
      </p:sp>
      <p:sp>
        <p:nvSpPr>
          <p:cNvPr id="61" name="ZoneTexte 60"/>
          <p:cNvSpPr txBox="1"/>
          <p:nvPr/>
        </p:nvSpPr>
        <p:spPr>
          <a:xfrm>
            <a:off x="3742271" y="3295424"/>
            <a:ext cx="11293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>
                <a:solidFill>
                  <a:schemeClr val="accent3"/>
                </a:solidFill>
              </a:rPr>
              <a:t>Ajax</a:t>
            </a:r>
            <a:endParaRPr lang="fr-FR" sz="1400" dirty="0">
              <a:solidFill>
                <a:schemeClr val="accent3"/>
              </a:solidFill>
            </a:endParaRPr>
          </a:p>
        </p:txBody>
      </p:sp>
      <p:sp>
        <p:nvSpPr>
          <p:cNvPr id="62" name="ZoneTexte 61"/>
          <p:cNvSpPr txBox="1"/>
          <p:nvPr/>
        </p:nvSpPr>
        <p:spPr>
          <a:xfrm>
            <a:off x="8085726" y="2622099"/>
            <a:ext cx="11293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>
                <a:solidFill>
                  <a:schemeClr val="accent3"/>
                </a:solidFill>
              </a:rPr>
              <a:t>Ajax</a:t>
            </a:r>
            <a:endParaRPr lang="fr-FR" sz="1400" dirty="0">
              <a:solidFill>
                <a:schemeClr val="accent3"/>
              </a:solidFill>
            </a:endParaRPr>
          </a:p>
        </p:txBody>
      </p:sp>
      <p:sp>
        <p:nvSpPr>
          <p:cNvPr id="63" name="ZoneTexte 62"/>
          <p:cNvSpPr txBox="1"/>
          <p:nvPr/>
        </p:nvSpPr>
        <p:spPr>
          <a:xfrm>
            <a:off x="8220485" y="4254644"/>
            <a:ext cx="11293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>
                <a:solidFill>
                  <a:schemeClr val="accent3"/>
                </a:solidFill>
              </a:rPr>
              <a:t>Ajax</a:t>
            </a:r>
            <a:endParaRPr lang="fr-FR" sz="1400" dirty="0">
              <a:solidFill>
                <a:schemeClr val="accent3"/>
              </a:solidFill>
            </a:endParaRPr>
          </a:p>
        </p:txBody>
      </p:sp>
      <p:sp>
        <p:nvSpPr>
          <p:cNvPr id="64" name="ZoneTexte 63"/>
          <p:cNvSpPr txBox="1"/>
          <p:nvPr/>
        </p:nvSpPr>
        <p:spPr>
          <a:xfrm>
            <a:off x="982463" y="1871018"/>
            <a:ext cx="2127840" cy="584775"/>
          </a:xfrm>
          <a:prstGeom prst="rect">
            <a:avLst/>
          </a:prstGeom>
          <a:solidFill>
            <a:srgbClr val="5B9BD5"/>
          </a:solidFill>
          <a:ln>
            <a:solidFill>
              <a:srgbClr val="5B9BD5"/>
            </a:solidFill>
          </a:ln>
        </p:spPr>
        <p:txBody>
          <a:bodyPr wrap="square" rtlCol="0">
            <a:spAutoFit/>
          </a:bodyPr>
          <a:lstStyle>
            <a:defPPr>
              <a:defRPr lang="fr-FR"/>
            </a:defPPr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Client UI </a:t>
            </a:r>
            <a:br>
              <a:rPr lang="fr-FR" dirty="0" smtClean="0"/>
            </a:br>
            <a:r>
              <a:rPr lang="fr-FR" sz="1400" dirty="0" smtClean="0"/>
              <a:t>HTML/CSS</a:t>
            </a:r>
            <a:endParaRPr lang="fr-FR" sz="1400" dirty="0"/>
          </a:p>
        </p:txBody>
      </p:sp>
      <p:sp>
        <p:nvSpPr>
          <p:cNvPr id="65" name="ZoneTexte 64"/>
          <p:cNvSpPr txBox="1"/>
          <p:nvPr/>
        </p:nvSpPr>
        <p:spPr>
          <a:xfrm>
            <a:off x="1024680" y="3388255"/>
            <a:ext cx="2127840" cy="584775"/>
          </a:xfrm>
          <a:prstGeom prst="rect">
            <a:avLst/>
          </a:prstGeom>
          <a:solidFill>
            <a:srgbClr val="5B9BD5"/>
          </a:solidFill>
          <a:ln>
            <a:solidFill>
              <a:srgbClr val="5B9BD5"/>
            </a:solidFill>
          </a:ln>
        </p:spPr>
        <p:txBody>
          <a:bodyPr wrap="square" rtlCol="0">
            <a:spAutoFit/>
          </a:bodyPr>
          <a:lstStyle>
            <a:defPPr>
              <a:defRPr lang="fr-FR"/>
            </a:defPPr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Data services </a:t>
            </a:r>
            <a:br>
              <a:rPr lang="fr-FR" dirty="0" smtClean="0"/>
            </a:br>
            <a:r>
              <a:rPr lang="fr-FR" sz="1400" dirty="0" smtClean="0"/>
              <a:t>REST JSON</a:t>
            </a:r>
            <a:endParaRPr lang="fr-FR" sz="1400" dirty="0"/>
          </a:p>
        </p:txBody>
      </p:sp>
      <p:pic>
        <p:nvPicPr>
          <p:cNvPr id="9224" name="Picture 8" descr="https://www.voxanalytics.fr/images/learnmore-api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6558" y="1323171"/>
            <a:ext cx="1825212" cy="1106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4" name="Connecteur droit avec flèche 73"/>
          <p:cNvCxnSpPr>
            <a:endCxn id="109" idx="1"/>
          </p:cNvCxnSpPr>
          <p:nvPr/>
        </p:nvCxnSpPr>
        <p:spPr>
          <a:xfrm>
            <a:off x="3152520" y="3662168"/>
            <a:ext cx="2071088" cy="5176"/>
          </a:xfrm>
          <a:prstGeom prst="straightConnector1">
            <a:avLst/>
          </a:prstGeom>
          <a:ln w="25400">
            <a:solidFill>
              <a:schemeClr val="accent3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7752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Web </a:t>
            </a:r>
            <a:r>
              <a:rPr lang="fr-FR" dirty="0" err="1" smtClean="0"/>
              <a:t>app</a:t>
            </a:r>
            <a:endParaRPr lang="fr-FR" dirty="0"/>
          </a:p>
        </p:txBody>
      </p:sp>
      <p:sp>
        <p:nvSpPr>
          <p:cNvPr id="4" name="Rectangle à coins arrondis 3"/>
          <p:cNvSpPr/>
          <p:nvPr/>
        </p:nvSpPr>
        <p:spPr>
          <a:xfrm>
            <a:off x="1487488" y="1150767"/>
            <a:ext cx="2605305" cy="5158552"/>
          </a:xfrm>
          <a:prstGeom prst="roundRect">
            <a:avLst/>
          </a:prstGeom>
          <a:solidFill>
            <a:schemeClr val="accent1">
              <a:lumMod val="75000"/>
              <a:alpha val="38000"/>
            </a:schemeClr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fr-FR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" name="Rectangle à coins arrondis 8"/>
          <p:cNvSpPr/>
          <p:nvPr/>
        </p:nvSpPr>
        <p:spPr>
          <a:xfrm>
            <a:off x="5375920" y="1150766"/>
            <a:ext cx="5616624" cy="5158553"/>
          </a:xfrm>
          <a:prstGeom prst="roundRect">
            <a:avLst>
              <a:gd name="adj" fmla="val 9349"/>
            </a:avLst>
          </a:prstGeom>
          <a:noFill/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2" name="ZoneTexte 11"/>
          <p:cNvSpPr txBox="1"/>
          <p:nvPr/>
        </p:nvSpPr>
        <p:spPr>
          <a:xfrm>
            <a:off x="1487488" y="5579948"/>
            <a:ext cx="2605305" cy="369332"/>
          </a:xfrm>
          <a:prstGeom prst="rect">
            <a:avLst/>
          </a:prstGeom>
          <a:solidFill>
            <a:srgbClr val="5B9BD5"/>
          </a:solidFill>
          <a:ln>
            <a:solidFill>
              <a:srgbClr val="5B9BD5">
                <a:shade val="50000"/>
              </a:srgb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solidFill>
                  <a:schemeClr val="bg1"/>
                </a:solidFill>
              </a:rPr>
              <a:t>Server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13" name="ZoneTexte 12"/>
          <p:cNvSpPr txBox="1"/>
          <p:nvPr/>
        </p:nvSpPr>
        <p:spPr>
          <a:xfrm>
            <a:off x="5375920" y="5579948"/>
            <a:ext cx="5616916" cy="369332"/>
          </a:xfrm>
          <a:prstGeom prst="rect">
            <a:avLst/>
          </a:prstGeom>
          <a:solidFill>
            <a:srgbClr val="5B9BD5"/>
          </a:solidFill>
          <a:ln>
            <a:solidFill>
              <a:srgbClr val="5B9BD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solidFill>
                  <a:schemeClr val="bg1"/>
                </a:solidFill>
              </a:rPr>
              <a:t>Client</a:t>
            </a:r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5094" y="4725144"/>
            <a:ext cx="2085231" cy="822345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5378" y="4797152"/>
            <a:ext cx="1209524" cy="752381"/>
          </a:xfrm>
          <a:prstGeom prst="rect">
            <a:avLst/>
          </a:prstGeom>
        </p:spPr>
      </p:pic>
      <p:sp>
        <p:nvSpPr>
          <p:cNvPr id="19" name="ZoneTexte 18"/>
          <p:cNvSpPr txBox="1"/>
          <p:nvPr/>
        </p:nvSpPr>
        <p:spPr>
          <a:xfrm>
            <a:off x="6096000" y="1798060"/>
            <a:ext cx="2592288" cy="584775"/>
          </a:xfrm>
          <a:prstGeom prst="rect">
            <a:avLst/>
          </a:prstGeom>
          <a:solidFill>
            <a:srgbClr val="5B9BD5"/>
          </a:solidFill>
          <a:ln>
            <a:solidFill>
              <a:srgbClr val="5B9BD5"/>
            </a:solidFill>
          </a:ln>
        </p:spPr>
        <p:txBody>
          <a:bodyPr wrap="square" rtlCol="0">
            <a:spAutoFit/>
          </a:bodyPr>
          <a:lstStyle>
            <a:defPPr>
              <a:defRPr lang="fr-FR"/>
            </a:defPPr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Client UI </a:t>
            </a:r>
            <a:br>
              <a:rPr lang="fr-FR" dirty="0" smtClean="0"/>
            </a:br>
            <a:r>
              <a:rPr lang="fr-FR" sz="1400" dirty="0" smtClean="0"/>
              <a:t>HTML/CSS</a:t>
            </a:r>
            <a:endParaRPr lang="fr-FR" sz="1400" dirty="0"/>
          </a:p>
        </p:txBody>
      </p:sp>
      <p:sp>
        <p:nvSpPr>
          <p:cNvPr id="20" name="ZoneTexte 19"/>
          <p:cNvSpPr txBox="1"/>
          <p:nvPr/>
        </p:nvSpPr>
        <p:spPr>
          <a:xfrm>
            <a:off x="6096000" y="2794854"/>
            <a:ext cx="2592288" cy="584775"/>
          </a:xfrm>
          <a:prstGeom prst="rect">
            <a:avLst/>
          </a:prstGeom>
          <a:solidFill>
            <a:srgbClr val="5B9BD5"/>
          </a:solidFill>
          <a:ln>
            <a:solidFill>
              <a:srgbClr val="5B9BD5"/>
            </a:solidFill>
          </a:ln>
        </p:spPr>
        <p:txBody>
          <a:bodyPr wrap="square" rtlCol="0">
            <a:spAutoFit/>
          </a:bodyPr>
          <a:lstStyle>
            <a:defPPr>
              <a:defRPr lang="fr-FR"/>
            </a:defPPr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Application layer</a:t>
            </a:r>
            <a:br>
              <a:rPr lang="fr-FR" dirty="0" smtClean="0"/>
            </a:br>
            <a:r>
              <a:rPr lang="fr-FR" sz="1400" dirty="0" err="1" smtClean="0"/>
              <a:t>Javascript</a:t>
            </a:r>
            <a:endParaRPr lang="fr-FR" sz="1400" dirty="0"/>
          </a:p>
        </p:txBody>
      </p:sp>
      <p:sp>
        <p:nvSpPr>
          <p:cNvPr id="21" name="ZoneTexte 20"/>
          <p:cNvSpPr txBox="1"/>
          <p:nvPr/>
        </p:nvSpPr>
        <p:spPr>
          <a:xfrm>
            <a:off x="6096000" y="3791648"/>
            <a:ext cx="2592288" cy="584775"/>
          </a:xfrm>
          <a:prstGeom prst="rect">
            <a:avLst/>
          </a:prstGeom>
          <a:solidFill>
            <a:srgbClr val="5B9BD5"/>
          </a:solidFill>
          <a:ln>
            <a:solidFill>
              <a:srgbClr val="5B9BD5"/>
            </a:solidFill>
          </a:ln>
        </p:spPr>
        <p:txBody>
          <a:bodyPr wrap="square" rtlCol="0">
            <a:spAutoFit/>
          </a:bodyPr>
          <a:lstStyle>
            <a:defPPr>
              <a:defRPr lang="fr-FR"/>
            </a:defPPr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Data </a:t>
            </a:r>
            <a:r>
              <a:rPr lang="fr-FR" dirty="0" err="1" smtClean="0"/>
              <a:t>access</a:t>
            </a:r>
            <a:r>
              <a:rPr lang="fr-FR" dirty="0" smtClean="0"/>
              <a:t> layer </a:t>
            </a:r>
            <a:br>
              <a:rPr lang="fr-FR" dirty="0" smtClean="0"/>
            </a:br>
            <a:r>
              <a:rPr lang="fr-FR" sz="1400" dirty="0" err="1" smtClean="0"/>
              <a:t>Javascript</a:t>
            </a:r>
            <a:endParaRPr lang="fr-FR" sz="1400" dirty="0"/>
          </a:p>
        </p:txBody>
      </p:sp>
      <p:sp>
        <p:nvSpPr>
          <p:cNvPr id="22" name="ZoneTexte 21"/>
          <p:cNvSpPr txBox="1"/>
          <p:nvPr/>
        </p:nvSpPr>
        <p:spPr>
          <a:xfrm>
            <a:off x="6096000" y="4788441"/>
            <a:ext cx="2592288" cy="584775"/>
          </a:xfrm>
          <a:prstGeom prst="rect">
            <a:avLst/>
          </a:prstGeom>
          <a:solidFill>
            <a:srgbClr val="5B9BD5"/>
          </a:solidFill>
          <a:ln>
            <a:solidFill>
              <a:srgbClr val="5B9BD5"/>
            </a:solidFill>
          </a:ln>
        </p:spPr>
        <p:txBody>
          <a:bodyPr wrap="square" rtlCol="0">
            <a:spAutoFit/>
          </a:bodyPr>
          <a:lstStyle>
            <a:defPPr>
              <a:defRPr lang="fr-FR"/>
            </a:defPPr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Local </a:t>
            </a:r>
            <a:r>
              <a:rPr lang="fr-FR" dirty="0" err="1" smtClean="0"/>
              <a:t>storage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sz="1400" dirty="0" smtClean="0"/>
              <a:t>HTML5</a:t>
            </a:r>
            <a:endParaRPr lang="fr-FR" sz="1400" dirty="0"/>
          </a:p>
        </p:txBody>
      </p:sp>
      <p:cxnSp>
        <p:nvCxnSpPr>
          <p:cNvPr id="24" name="Connecteur droit avec flèche 23"/>
          <p:cNvCxnSpPr>
            <a:stCxn id="19" idx="2"/>
            <a:endCxn id="20" idx="0"/>
          </p:cNvCxnSpPr>
          <p:nvPr/>
        </p:nvCxnSpPr>
        <p:spPr>
          <a:xfrm>
            <a:off x="7392144" y="2382835"/>
            <a:ext cx="0" cy="412019"/>
          </a:xfrm>
          <a:prstGeom prst="straightConnector1">
            <a:avLst/>
          </a:prstGeom>
          <a:ln>
            <a:solidFill>
              <a:srgbClr val="5B9BD5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avec flèche 24"/>
          <p:cNvCxnSpPr>
            <a:stCxn id="20" idx="2"/>
            <a:endCxn id="21" idx="0"/>
          </p:cNvCxnSpPr>
          <p:nvPr/>
        </p:nvCxnSpPr>
        <p:spPr>
          <a:xfrm>
            <a:off x="7392144" y="3379629"/>
            <a:ext cx="0" cy="412019"/>
          </a:xfrm>
          <a:prstGeom prst="straightConnector1">
            <a:avLst/>
          </a:prstGeom>
          <a:ln>
            <a:solidFill>
              <a:srgbClr val="5B9BD5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avec flèche 27"/>
          <p:cNvCxnSpPr>
            <a:stCxn id="21" idx="2"/>
            <a:endCxn id="22" idx="0"/>
          </p:cNvCxnSpPr>
          <p:nvPr/>
        </p:nvCxnSpPr>
        <p:spPr>
          <a:xfrm>
            <a:off x="7392144" y="4376423"/>
            <a:ext cx="0" cy="412018"/>
          </a:xfrm>
          <a:prstGeom prst="straightConnector1">
            <a:avLst/>
          </a:prstGeom>
          <a:ln>
            <a:solidFill>
              <a:srgbClr val="5B9BD5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5807968" y="1662755"/>
            <a:ext cx="3312368" cy="295232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3" name="Image 3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8117" y="1364688"/>
            <a:ext cx="499118" cy="601050"/>
          </a:xfrm>
          <a:prstGeom prst="rect">
            <a:avLst/>
          </a:prstGeom>
        </p:spPr>
      </p:pic>
      <p:sp>
        <p:nvSpPr>
          <p:cNvPr id="34" name="ZoneTexte 33"/>
          <p:cNvSpPr txBox="1"/>
          <p:nvPr/>
        </p:nvSpPr>
        <p:spPr>
          <a:xfrm>
            <a:off x="1718285" y="1792034"/>
            <a:ext cx="2127840" cy="584775"/>
          </a:xfrm>
          <a:prstGeom prst="rect">
            <a:avLst/>
          </a:prstGeom>
          <a:solidFill>
            <a:srgbClr val="5B9BD5"/>
          </a:solidFill>
          <a:ln>
            <a:solidFill>
              <a:srgbClr val="5B9BD5"/>
            </a:solidFill>
          </a:ln>
        </p:spPr>
        <p:txBody>
          <a:bodyPr wrap="square" rtlCol="0">
            <a:spAutoFit/>
          </a:bodyPr>
          <a:lstStyle>
            <a:defPPr>
              <a:defRPr lang="fr-FR"/>
            </a:defPPr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Web UI </a:t>
            </a:r>
            <a:br>
              <a:rPr lang="fr-FR" dirty="0" smtClean="0"/>
            </a:br>
            <a:r>
              <a:rPr lang="fr-FR" sz="1400" dirty="0" smtClean="0"/>
              <a:t>HTML/CSS</a:t>
            </a:r>
            <a:endParaRPr lang="fr-FR" sz="1400" dirty="0"/>
          </a:p>
        </p:txBody>
      </p:sp>
      <p:sp>
        <p:nvSpPr>
          <p:cNvPr id="35" name="ZoneTexte 34"/>
          <p:cNvSpPr txBox="1"/>
          <p:nvPr/>
        </p:nvSpPr>
        <p:spPr>
          <a:xfrm>
            <a:off x="1726220" y="3791648"/>
            <a:ext cx="2127840" cy="584775"/>
          </a:xfrm>
          <a:prstGeom prst="rect">
            <a:avLst/>
          </a:prstGeom>
          <a:solidFill>
            <a:srgbClr val="5B9BD5"/>
          </a:solidFill>
          <a:ln>
            <a:solidFill>
              <a:srgbClr val="5B9BD5"/>
            </a:solidFill>
          </a:ln>
        </p:spPr>
        <p:txBody>
          <a:bodyPr wrap="square" rtlCol="0">
            <a:spAutoFit/>
          </a:bodyPr>
          <a:lstStyle>
            <a:defPPr>
              <a:defRPr lang="fr-FR"/>
            </a:defPPr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Data services </a:t>
            </a:r>
            <a:br>
              <a:rPr lang="fr-FR" dirty="0" smtClean="0"/>
            </a:br>
            <a:r>
              <a:rPr lang="fr-FR" sz="1400" dirty="0" smtClean="0"/>
              <a:t>REST JSON</a:t>
            </a:r>
            <a:endParaRPr lang="fr-FR" sz="1400" dirty="0"/>
          </a:p>
        </p:txBody>
      </p:sp>
      <p:cxnSp>
        <p:nvCxnSpPr>
          <p:cNvPr id="37" name="Connecteur droit avec flèche 36"/>
          <p:cNvCxnSpPr>
            <a:stCxn id="34" idx="3"/>
          </p:cNvCxnSpPr>
          <p:nvPr/>
        </p:nvCxnSpPr>
        <p:spPr>
          <a:xfrm flipV="1">
            <a:off x="3846125" y="2084421"/>
            <a:ext cx="1961551" cy="1"/>
          </a:xfrm>
          <a:prstGeom prst="straightConnector1">
            <a:avLst/>
          </a:prstGeom>
          <a:ln w="25400">
            <a:solidFill>
              <a:srgbClr val="5B9BD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avec flèche 38"/>
          <p:cNvCxnSpPr>
            <a:stCxn id="35" idx="3"/>
            <a:endCxn id="21" idx="1"/>
          </p:cNvCxnSpPr>
          <p:nvPr/>
        </p:nvCxnSpPr>
        <p:spPr>
          <a:xfrm>
            <a:off x="3854060" y="4084036"/>
            <a:ext cx="2241940" cy="0"/>
          </a:xfrm>
          <a:prstGeom prst="straightConnector1">
            <a:avLst/>
          </a:prstGeom>
          <a:ln w="25400">
            <a:solidFill>
              <a:srgbClr val="5B9BD5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Image 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93630" y="1905906"/>
            <a:ext cx="287250" cy="357030"/>
          </a:xfrm>
          <a:prstGeom prst="rect">
            <a:avLst/>
          </a:prstGeom>
        </p:spPr>
      </p:pic>
      <p:pic>
        <p:nvPicPr>
          <p:cNvPr id="26" name="Image 2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02021" y="3439464"/>
            <a:ext cx="278859" cy="278859"/>
          </a:xfrm>
          <a:prstGeom prst="rect">
            <a:avLst/>
          </a:prstGeom>
        </p:spPr>
      </p:pic>
      <p:sp>
        <p:nvSpPr>
          <p:cNvPr id="27" name="ZoneTexte 26"/>
          <p:cNvSpPr txBox="1"/>
          <p:nvPr/>
        </p:nvSpPr>
        <p:spPr>
          <a:xfrm>
            <a:off x="4451027" y="1752017"/>
            <a:ext cx="11293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>
                <a:solidFill>
                  <a:schemeClr val="accent3"/>
                </a:solidFill>
              </a:rPr>
              <a:t>Web</a:t>
            </a:r>
            <a:endParaRPr lang="fr-FR" sz="1400" dirty="0">
              <a:solidFill>
                <a:schemeClr val="accent3"/>
              </a:solidFill>
            </a:endParaRPr>
          </a:p>
        </p:txBody>
      </p:sp>
      <p:sp>
        <p:nvSpPr>
          <p:cNvPr id="29" name="ZoneTexte 28"/>
          <p:cNvSpPr txBox="1"/>
          <p:nvPr/>
        </p:nvSpPr>
        <p:spPr>
          <a:xfrm>
            <a:off x="4392237" y="3733094"/>
            <a:ext cx="11293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>
                <a:solidFill>
                  <a:schemeClr val="accent3"/>
                </a:solidFill>
              </a:rPr>
              <a:t>Ajax</a:t>
            </a:r>
            <a:endParaRPr lang="fr-FR" sz="14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77607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- KLEE - KI">
  <a:themeElements>
    <a:clrScheme name="Klee Interactiv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FFFFFF"/>
      </a:accent1>
      <a:accent2>
        <a:srgbClr val="F2F2F2"/>
      </a:accent2>
      <a:accent3>
        <a:srgbClr val="FE5200"/>
      </a:accent3>
      <a:accent4>
        <a:srgbClr val="000000"/>
      </a:accent4>
      <a:accent5>
        <a:srgbClr val="000000"/>
      </a:accent5>
      <a:accent6>
        <a:srgbClr val="FFFFFF"/>
      </a:accent6>
      <a:hlink>
        <a:srgbClr val="0070C0"/>
      </a:hlink>
      <a:folHlink>
        <a:srgbClr val="7030A0"/>
      </a:folHlink>
    </a:clrScheme>
    <a:fontScheme name="Klee Interactive">
      <a:majorFont>
        <a:latin typeface="Open Sans Semibold"/>
        <a:ea typeface=""/>
        <a:cs typeface=""/>
      </a:majorFont>
      <a:minorFont>
        <a:latin typeface="Open Sans"/>
        <a:ea typeface=""/>
        <a:cs typeface="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Klee Interactive">
    <a:dk1>
      <a:srgbClr val="000000"/>
    </a:dk1>
    <a:lt1>
      <a:srgbClr val="FFFFFF"/>
    </a:lt1>
    <a:dk2>
      <a:srgbClr val="000000"/>
    </a:dk2>
    <a:lt2>
      <a:srgbClr val="FFFFFF"/>
    </a:lt2>
    <a:accent1>
      <a:srgbClr val="FFFFFF"/>
    </a:accent1>
    <a:accent2>
      <a:srgbClr val="F2F2F2"/>
    </a:accent2>
    <a:accent3>
      <a:srgbClr val="FE5200"/>
    </a:accent3>
    <a:accent4>
      <a:srgbClr val="000000"/>
    </a:accent4>
    <a:accent5>
      <a:srgbClr val="000000"/>
    </a:accent5>
    <a:accent6>
      <a:srgbClr val="FFFFFF"/>
    </a:accent6>
    <a:hlink>
      <a:srgbClr val="0070C0"/>
    </a:hlink>
    <a:folHlink>
      <a:srgbClr val="7030A0"/>
    </a:folHlink>
  </a:clrScheme>
</a:themeOverride>
</file>

<file path=ppt/theme/themeOverride2.xml><?xml version="1.0" encoding="utf-8"?>
<a:themeOverride xmlns:a="http://schemas.openxmlformats.org/drawingml/2006/main">
  <a:clrScheme name="Klee Interactive">
    <a:dk1>
      <a:srgbClr val="000000"/>
    </a:dk1>
    <a:lt1>
      <a:srgbClr val="FFFFFF"/>
    </a:lt1>
    <a:dk2>
      <a:srgbClr val="000000"/>
    </a:dk2>
    <a:lt2>
      <a:srgbClr val="FFFFFF"/>
    </a:lt2>
    <a:accent1>
      <a:srgbClr val="FFFFFF"/>
    </a:accent1>
    <a:accent2>
      <a:srgbClr val="F2F2F2"/>
    </a:accent2>
    <a:accent3>
      <a:srgbClr val="FE5200"/>
    </a:accent3>
    <a:accent4>
      <a:srgbClr val="000000"/>
    </a:accent4>
    <a:accent5>
      <a:srgbClr val="000000"/>
    </a:accent5>
    <a:accent6>
      <a:srgbClr val="FFFFFF"/>
    </a:accent6>
    <a:hlink>
      <a:srgbClr val="0070C0"/>
    </a:hlink>
    <a:folHlink>
      <a:srgbClr val="7030A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17325</TotalTime>
  <Words>938</Words>
  <Application>Microsoft Macintosh PowerPoint</Application>
  <PresentationFormat>Custom</PresentationFormat>
  <Paragraphs>335</Paragraphs>
  <Slides>62</Slides>
  <Notes>27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3" baseType="lpstr">
      <vt:lpstr>Thème - KLEE - KI</vt:lpstr>
      <vt:lpstr>PowerPoint Presentation</vt:lpstr>
      <vt:lpstr>Historique </vt:lpstr>
      <vt:lpstr>Avant</vt:lpstr>
      <vt:lpstr>PowerPoint Presentation</vt:lpstr>
      <vt:lpstr>Chronologie</vt:lpstr>
      <vt:lpstr>PowerPoint Presentation</vt:lpstr>
      <vt:lpstr>PowerPoint Presentation</vt:lpstr>
      <vt:lpstr>PowerPoint Presentation</vt:lpstr>
      <vt:lpstr>Web app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Fonctionnalités</vt:lpstr>
      <vt:lpstr>PowerPoint Presentation</vt:lpstr>
      <vt:lpstr>Sémantique</vt:lpstr>
      <vt:lpstr>Éléments</vt:lpstr>
      <vt:lpstr>Avant</vt:lpstr>
      <vt:lpstr>Avec HTML 5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CSS 3 Media Queries   </vt:lpstr>
      <vt:lpstr>PowerPoint Presentation</vt:lpstr>
      <vt:lpstr>PowerPoint Presentation</vt:lpstr>
      <vt:lpstr>SVG – dessin vectoriel</vt:lpstr>
      <vt:lpstr>Canvas – dessin Bitmap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Bilan Fonctionnalités</vt:lpstr>
      <vt:lpstr>Points d’attention</vt:lpstr>
      <vt:lpstr>Points d’attention</vt:lpstr>
      <vt:lpstr>Points d’attention</vt:lpstr>
      <vt:lpstr>PowerPoint Presentation</vt:lpstr>
      <vt:lpstr>Shiseido (1/2)</vt:lpstr>
      <vt:lpstr>Shiseido (2/2)</vt:lpstr>
      <vt:lpstr>Klee Event</vt:lpstr>
      <vt:lpstr>Projet Radar Instance </vt:lpstr>
      <vt:lpstr>ADEME</vt:lpstr>
      <vt:lpstr>Mapping Job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Frankie LIMONT;pierre.besson@kleegroup.com</dc:creator>
  <cp:lastModifiedBy>Pierre Besson</cp:lastModifiedBy>
  <cp:revision>433</cp:revision>
  <cp:lastPrinted>2013-09-23T08:25:12Z</cp:lastPrinted>
  <dcterms:created xsi:type="dcterms:W3CDTF">2013-08-05T15:51:04Z</dcterms:created>
  <dcterms:modified xsi:type="dcterms:W3CDTF">2014-06-09T23:01:21Z</dcterms:modified>
</cp:coreProperties>
</file>